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299"/>
    <p:restoredTop sz="99253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Relationship Id="rId4" Type="http://schemas.openxmlformats.org/officeDocument/2006/relationships/image" Target="../media/image8.jpeg"  /><Relationship Id="rId5" Type="http://schemas.openxmlformats.org/officeDocument/2006/relationships/image" Target="../media/image9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[2019.10.01~10.31]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개천절  </a:t>
                      </a:r>
                      <a:r>
                        <a:rPr lang="ko-KR" altLang="en-US" sz="900" b="1">
                          <a:latin typeface="맑은 고딕"/>
                        </a:rPr>
                        <a:t>           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4일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근대된장국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한입돈까스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타르타르소스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애호박볶음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양파스프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차조죽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복숭아스무디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거봉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메추리알고추장조림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후르츠샐러드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레드벨벳치즈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해물누룽지탕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꽁치무조림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애호박새우젓볶음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아이스홍시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만두육개장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유자꿔바로우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옥수수어묵바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파채불고기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들깨무채나물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목살스테이크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프리타타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후레쉬업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조개근대국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아몬드림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단호박닭찜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로제스파게티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빅갈릭치즈스틱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허브치킨플레로티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어린잎샐러드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대파쇠고기국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춘권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레드핑크블라썸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b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감자양파국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닭살바베큐조림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2209800" y="3581400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2199608" y="3250082"/>
            <a:ext cx="1534192" cy="357835"/>
            <a:chOff x="6445984" y="514322"/>
            <a:chExt cx="2164491" cy="974195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17" y="824803"/>
              <a:ext cx="1642444" cy="663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0400" y="3261789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[2019.10.01~10.31]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한글날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13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연포탕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도라지무침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우엉조림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라이코펜밥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쇠고기숙주국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왕비엔나볶음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콜리플라워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마요네즈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카레닭볶음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만두탕수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가지무침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미니파운트케익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샐러드쥬스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김치유부국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삼겹살숙주볶음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더티라이스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치킨스프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에그인헬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코울슬로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비스켓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나가사키짬뽕국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궁중떡잡채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어두부전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젤리뽀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닭볶음탕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참깨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고춧잎무침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동치미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두끼떡볶이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감자어묵국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야채튀김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꼬들단무지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화이트스틱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건새우아욱국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로제함박스테이크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도토리묵무침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슬러쉬레몬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무된장국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간장등뼈찜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견과류멸치볶음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쑥갓두부무침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단감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고등어양념구이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비요뜨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하이라이스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통등심돈까스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단무지깻잎무침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오리훈제볶음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숙주맛살무침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베이컨계란볶음밥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닭봉튀김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비타초코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제육당면볶음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포켓팝콘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치즈불닭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2209800" y="3521400"/>
            <a:ext cx="1295400" cy="1507800"/>
          </a:xfrm>
          <a:prstGeom prst="rect">
            <a:avLst/>
          </a:prstGeom>
          <a:noFill/>
          <a:ln w="28575" algn="ctr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2178161" y="3277125"/>
            <a:ext cx="1403239" cy="303749"/>
            <a:chOff x="6858151" y="349959"/>
            <a:chExt cx="1916815" cy="802217"/>
          </a:xfrm>
          <a:solidFill>
            <a:schemeClr val="accent2"/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858149" y="349959"/>
              <a:ext cx="1916815" cy="802217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미국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8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4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24200" y="3293130"/>
            <a:ext cx="381000" cy="2717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[2019.10.01~10.31]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4"/>
                <a:gridCol w="1314451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14일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15일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16일-1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17일-1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18일-1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19일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20일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병아리콩밥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볶음참치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고사리볶음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다시마무국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돈육두부강정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건새우조림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안동찜닭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소고기피망채볶음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조랭이만두국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미역줄기볶음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오코노미야끼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표고죽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불낙죽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피치파라다이스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1/2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두부새우젓국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땅콩조림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왕갈비치킨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알감자조림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맑은아귀탕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오리주물럭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실곤약샐러드무침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단풍설기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매운꽃게탕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샐러드돈가스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열대과일샐러드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피칸파이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오삼불고기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수제배꿀차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전주비빔밥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약고추장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핫도그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포도주스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쥐어채볶음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자스민차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간장비빔국수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통살새우꼬치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불닭맛김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한라봉주스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b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북어무국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간장고구마조림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자장닭갈비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군만두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유자단무지채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토마토미트볼폭찹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요거트토핑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치밥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얼큰쇠고기국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타코야끼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시래기탕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돼지고기양배추볶음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반쪽고추전튀김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김밥볶음밥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[2019.10.01~10.31]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406"/>
                <a:gridCol w="1352550"/>
                <a:gridCol w="1276350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21일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차지필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22일-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24일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25일-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26일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27일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완자조림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갈비소스삼겹살구이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멸치고추장조림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율무밥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쇠고기장터국밥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호박부추전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수수죽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고구마스프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오곡첵스정글탐험대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소이라떼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도토리묵무침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고구마순나물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수제석류에이드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김치날치알밥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오이피클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할라피뇨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쇠고기샤브국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매콤잠발라야장각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메가크런치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코올슬로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손만둣국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삼치마요된장구이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쑥갓무침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붕어빵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카레우동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에그토르티아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쫄면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그릴숯불불고기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곤약젤리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돈육떡찜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풋고추장떡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숙주미나리무침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안심돈강정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색야채피클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5" name="Rectangle 9"/>
          <p:cNvSpPr/>
          <p:nvPr/>
        </p:nvSpPr>
        <p:spPr>
          <a:xfrm>
            <a:off x="2209800" y="3657600"/>
            <a:ext cx="1371600" cy="1600200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17" name="직사각형 12"/>
          <p:cNvSpPr/>
          <p:nvPr/>
        </p:nvSpPr>
        <p:spPr>
          <a:xfrm>
            <a:off x="2209800" y="3429000"/>
            <a:ext cx="1370618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18" name="말풍선: 타원형 18"/>
          <p:cNvSpPr/>
          <p:nvPr/>
        </p:nvSpPr>
        <p:spPr>
          <a:xfrm>
            <a:off x="3233931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6" name="TextBox 40"/>
          <p:cNvSpPr txBox="1"/>
          <p:nvPr/>
        </p:nvSpPr>
        <p:spPr>
          <a:xfrm>
            <a:off x="2209800" y="34290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pic>
        <p:nvPicPr>
          <p:cNvPr id="11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6698" y="3263104"/>
            <a:ext cx="477102" cy="33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[2019.10.01~10.31]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69791" cy="5965597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450"/>
                <a:gridCol w="1323975"/>
                <a:gridCol w="1323975"/>
                <a:gridCol w="1314450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28일-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수능음식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29일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sz="900" b="1">
                          <a:latin typeface="맑은 고딕"/>
                        </a:rPr>
                        <a:t> 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30일-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10월 31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라면데이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수요일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목요일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닭고기덮밥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유자단무지채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발아현미밥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버섯들깨국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너비아니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햄감자볶음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우렁된장국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오리야채볶음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쌈무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들깨수제비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새우야채볶음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오이고추된장무침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0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미역죽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크램차우더스프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17883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부시맨브레드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파니니치즈케익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배쥬스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한우불고기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케첩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갈박스테이크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테이터펍스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우삼겹김치볶음밥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비트단무지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자두에이드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홍합무국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로제찜닭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몬테크리스토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가지나물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돈육감자짜글이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어니언크림치킨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목살구이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아귀콩나물찜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세발나물무침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즉석라면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베이컨롤떡꼬치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메로나우유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83" name=""/>
          <p:cNvGrpSpPr/>
          <p:nvPr/>
        </p:nvGrpSpPr>
        <p:grpSpPr>
          <a:xfrm rot="0">
            <a:off x="3505202" y="3319053"/>
            <a:ext cx="1371598" cy="219894"/>
            <a:chOff x="6798362" y="393323"/>
            <a:chExt cx="1767593" cy="853077"/>
          </a:xfrm>
          <a:solidFill>
            <a:srgbClr val="ff5200"/>
          </a:solidFill>
        </p:grpSpPr>
        <p:sp>
          <p:nvSpPr>
            <p:cNvPr id="84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5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sp>
        <p:nvSpPr>
          <p:cNvPr id="87" name="Rectangle 9"/>
          <p:cNvSpPr/>
          <p:nvPr/>
        </p:nvSpPr>
        <p:spPr>
          <a:xfrm>
            <a:off x="3505200" y="3505200"/>
            <a:ext cx="1371600" cy="15240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pic>
        <p:nvPicPr>
          <p:cNvPr id="86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969342"/>
            <a:ext cx="609600" cy="688258"/>
          </a:xfrm>
          <a:prstGeom prst="rect">
            <a:avLst/>
          </a:prstGeom>
        </p:spPr>
      </p:pic>
      <p:sp>
        <p:nvSpPr>
          <p:cNvPr id="91" name="Rectangle 9"/>
          <p:cNvSpPr/>
          <p:nvPr/>
        </p:nvSpPr>
        <p:spPr>
          <a:xfrm>
            <a:off x="4878000" y="5029200"/>
            <a:ext cx="1296000" cy="1602000"/>
          </a:xfrm>
          <a:prstGeom prst="rect">
            <a:avLst/>
          </a:prstGeom>
          <a:noFill/>
          <a:ln w="28575" algn="ctr">
            <a:solidFill>
              <a:schemeClr val="accent5">
                <a:lumMod val="80000"/>
                <a:lumOff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8" name=""/>
          <p:cNvGrpSpPr/>
          <p:nvPr/>
        </p:nvGrpSpPr>
        <p:grpSpPr>
          <a:xfrm rot="0">
            <a:off x="4876800" y="4953000"/>
            <a:ext cx="1371597" cy="219893"/>
            <a:chOff x="6798362" y="393324"/>
            <a:chExt cx="1767592" cy="853075"/>
          </a:xfrm>
          <a:solidFill>
            <a:schemeClr val="accent5">
              <a:lumMod val="80000"/>
              <a:lumOff val="20000"/>
            </a:schemeClr>
          </a:solidFill>
        </p:grpSpPr>
        <p:sp>
          <p:nvSpPr>
            <p:cNvPr id="89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0" name="TextBox 40"/>
            <p:cNvSpPr txBox="1"/>
            <p:nvPr/>
          </p:nvSpPr>
          <p:spPr>
            <a:xfrm>
              <a:off x="6798362" y="393324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라면데이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sp>
        <p:nvSpPr>
          <p:cNvPr id="92" name="말풍선: 타원형 18"/>
          <p:cNvSpPr/>
          <p:nvPr/>
        </p:nvSpPr>
        <p:spPr>
          <a:xfrm>
            <a:off x="5846065" y="478504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chemeClr val="accent5">
              <a:lumMod val="80000"/>
              <a:lumOff val="20000"/>
            </a:schemeClr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93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854700" y="4743450"/>
            <a:ext cx="482599" cy="361949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461</ep:Words>
  <ep:PresentationFormat>A4 Paper (210x297 mm)</ep:PresentationFormat>
  <ep:Paragraphs>27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2019-10-04T04:18:00.665</dcterms:modified>
  <cp:revision>593</cp:revision>
  <dc:title>Slide 1</dc:title>
  <cp:version>0906.0100.01</cp:version>
</cp:coreProperties>
</file>