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embedTrueTypeFonts="1">
  <p:sldMasterIdLst>
    <p:sldMasterId id="2147483653" r:id="rId1"/>
  </p:sldMasterIdLst>
  <p:notesMasterIdLst>
    <p:notesMasterId r:id="rId2"/>
  </p:notesMasterIdLst>
  <p:sldIdLst>
    <p:sldId id="256" r:id="rId3"/>
    <p:sldId id="257" r:id="rId4"/>
  </p:sldIdLst>
  <p:sldSz cx="10691813" cy="7559675"/>
  <p:notesSz cx="10018713" cy="14447838"/>
  <p:defaultTextStyle>
    <a:defPPr>
      <a:defRPr lang="ko-KR"/>
    </a:defPPr>
    <a:lvl1pPr marL="0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14196"/>
    <p:restoredTop sz="91885"/>
  </p:normalViewPr>
  <p:slideViewPr>
    <p:cSldViewPr>
      <p:cViewPr varScale="1">
        <p:scale>
          <a:sx n="97" d="100"/>
          <a:sy n="97" d="100"/>
        </p:scale>
        <p:origin x="1614" y="84"/>
      </p:cViewPr>
      <p:guideLst>
        <p:guide orient="horz" pos="2381"/>
        <p:guide orient="horz" pos="2380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3" y="0"/>
            <a:ext cx="4341441" cy="722392"/>
          </a:xfrm>
          <a:prstGeom prst="rect">
            <a:avLst/>
          </a:prstGeom>
        </p:spPr>
        <p:txBody>
          <a:bodyPr vert="horz" lIns="133751" tIns="66875" rIns="133751" bIns="66875"/>
          <a:lstStyle>
            <a:lvl1pPr algn="l">
              <a:defRPr sz="17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4955" y="0"/>
            <a:ext cx="4341441" cy="722392"/>
          </a:xfrm>
          <a:prstGeom prst="rect">
            <a:avLst/>
          </a:prstGeom>
        </p:spPr>
        <p:txBody>
          <a:bodyPr vert="horz" lIns="133751" tIns="66875" rIns="133751" bIns="66875"/>
          <a:lstStyle>
            <a:lvl1pPr algn="r">
              <a:defRPr sz="1700"/>
            </a:lvl1pPr>
          </a:lstStyle>
          <a:p>
            <a:pPr lvl="0">
              <a:defRPr/>
            </a:pPr>
            <a:fld id="{9FCD9718-2623-4F38-AA18-30F5952C3BED}" type="datetime1">
              <a:rPr lang="ko-KR" altLang="en-US"/>
              <a:pPr lvl="0">
                <a:defRPr/>
              </a:pPr>
              <a:t>2020-05-20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76338" y="1082675"/>
            <a:ext cx="7666037" cy="5419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751" tIns="66875" rIns="133751" bIns="66875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872" y="6862727"/>
            <a:ext cx="8014970" cy="6501527"/>
          </a:xfrm>
          <a:prstGeom prst="rect">
            <a:avLst/>
          </a:prstGeom>
        </p:spPr>
        <p:txBody>
          <a:bodyPr vert="horz" lIns="133751" tIns="66875" rIns="133751" bIns="66875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722938"/>
            <a:ext cx="4341441" cy="722392"/>
          </a:xfrm>
          <a:prstGeom prst="rect">
            <a:avLst/>
          </a:prstGeom>
        </p:spPr>
        <p:txBody>
          <a:bodyPr vert="horz" lIns="133751" tIns="66875" rIns="133751" bIns="66875" anchor="b"/>
          <a:lstStyle>
            <a:lvl1pPr algn="l">
              <a:defRPr sz="17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4955" y="13722938"/>
            <a:ext cx="4341441" cy="722392"/>
          </a:xfrm>
          <a:prstGeom prst="rect">
            <a:avLst/>
          </a:prstGeom>
        </p:spPr>
        <p:txBody>
          <a:bodyPr vert="horz" lIns="133751" tIns="66875" rIns="133751" bIns="66875" anchor="b"/>
          <a:lstStyle>
            <a:lvl1pPr algn="r">
              <a:defRPr sz="1700"/>
            </a:lvl1pPr>
          </a:lstStyle>
          <a:p>
            <a:pPr lvl="0">
              <a:defRPr/>
            </a:pPr>
            <a:fld id="{AAB53DF9-F2D6-40A0-B52C-669CF8684BC7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" y="0"/>
            <a:ext cx="1067051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97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" y="0"/>
            <a:ext cx="1067087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6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2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14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20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2084752" rtl="0" eaLnBrk="1" latinLnBrk="1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1782" indent="-781782" algn="l" defTabSz="2084752" rtl="0" eaLnBrk="1" latinLnBrk="1" hangingPunct="1">
        <a:spcBef>
          <a:spcPct val="20000"/>
        </a:spcBef>
        <a:buFont typeface="Arial" pitchFamily="34" charset="0"/>
        <a:buChar char="•"/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693856" indent="-651486" algn="l" defTabSz="2084752" rtl="0" eaLnBrk="1" latinLnBrk="1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5939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48312" indent="-521188" algn="l" defTabSz="2084752" rtl="0" eaLnBrk="1" latinLnBrk="1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0685" indent="-521188" algn="l" defTabSz="2084752" rtl="0" eaLnBrk="1" latinLnBrk="1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3062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75437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17811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0185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4237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08475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127124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16950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21187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25425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296623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338998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mailto:ksjin1007@korea.kr" TargetMode="External" /><Relationship Id="rId3" Type="http://schemas.openxmlformats.org/officeDocument/2006/relationships/hyperlink" Target="mailto:miny0125@korea.kr" TargetMode="External" /><Relationship Id="rId4" Type="http://schemas.openxmlformats.org/officeDocument/2006/relationships/image" Target="../media/image5.png"  /><Relationship Id="rId5" Type="http://schemas.openxmlformats.org/officeDocument/2006/relationships/image" Target="../media/image6.png"  /><Relationship Id="rId6" Type="http://schemas.openxmlformats.org/officeDocument/2006/relationships/image" Target="../media/image7.jpeg"  /><Relationship Id="rId7" Type="http://schemas.openxmlformats.org/officeDocument/2006/relationships/image" Target="../media/image8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mailto:ksjin1007@korea.kr" TargetMode="External" /><Relationship Id="rId3" Type="http://schemas.openxmlformats.org/officeDocument/2006/relationships/hyperlink" Target="mailto:miny0125@korea.kr" TargetMode="External" /><Relationship Id="rId4" Type="http://schemas.openxmlformats.org/officeDocument/2006/relationships/image" Target="../media/image5.png"  /><Relationship Id="rId5" Type="http://schemas.openxmlformats.org/officeDocument/2006/relationships/image" Target="../media/image9.jpe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193468"/>
              </p:ext>
            </p:extLst>
          </p:nvPr>
        </p:nvGraphicFramePr>
        <p:xfrm>
          <a:off x="233338" y="755501"/>
          <a:ext cx="10225135" cy="6654397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1370303"/>
                <a:gridCol w="1370303"/>
                <a:gridCol w="1370303"/>
                <a:gridCol w="1370303"/>
                <a:gridCol w="1370303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18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수요일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목요일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22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금요일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23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토요일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24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 일요일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052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 gridSpan="2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참치김치찌개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돈육모둠장조림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치커리사과무침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콩가루배추국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닭살야채볶음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오이생채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시래기된장국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참치야채볶음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수제비국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코다리무조림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명엽채볶음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매운소고기무국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토마토스크램블에그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견과류멸치볶음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버섯죽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흑임자죽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참치야채죽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플레인베이글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딸기소이라떼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슈크림파이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비피더스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모카케익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요거얌얌플레인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브라운브래드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버터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미역국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매콤갈비찜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고감콘크로켓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케찹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탕평채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파인애플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WELCOME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간식꾸러미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들깨무채국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목살스테이크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소스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해쉬브라운까스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비타민발사믹생채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두끼떡볶이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미소장국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추가밥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김가루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야채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식빵튀김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단무지무침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망고스틴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추억의도시락비빔밥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고구마맛탕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누들떡잡채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건빵튀김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라면땅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쭈돈불고기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흑임자단호박전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상추쌈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쌈장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제주감귤주스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5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5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 dirty="0" err="1" smtClean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endParaRPr kumimoji="0" lang="ko-KR" altLang="en-US" sz="950" b="0" i="0" u="none" strike="noStrike" kern="1200" cap="none" spc="0" normalizeH="0" baseline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 dirty="0" err="1" smtClean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endParaRPr kumimoji="0" lang="ko-KR" altLang="en-US" sz="950" b="0" i="0" u="none" strike="noStrike" kern="1200" cap="none" spc="0" normalizeH="0" baseline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b="1" baseline="0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*CHEF’s </a:t>
                      </a:r>
                      <a:r>
                        <a:rPr lang="ko-KR" altLang="en-US" sz="950" b="1" baseline="0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짜장 </a:t>
                      </a:r>
                      <a:r>
                        <a:rPr lang="en-US" altLang="ko-KR" sz="950" b="1" baseline="0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DAY*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유니짜장면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계란야채볶음밥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짬뽕국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후르츠탕수육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단무지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꽃빵연유튀김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비비고만두떡국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오징어김치전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콩나물잡채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근대들깨무침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석류사과플리또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50" baseline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b="1" baseline="0" dirty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</a:t>
                      </a:r>
                      <a:r>
                        <a:rPr lang="ko-KR" altLang="en-US" sz="950" b="1" baseline="0" dirty="0" err="1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치콜</a:t>
                      </a:r>
                      <a:r>
                        <a:rPr lang="en-US" altLang="ko-KR" sz="950" b="1" baseline="0" dirty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DAY*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깍두기버터볶음밥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파계란국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매콤순살뿌링클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마카로니샐러드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수제피클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(Zero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콜라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보리밥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고추장찌개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치짜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치킨까스피자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볼어묵볶음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마늘종지무침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바나나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하와이안로코모코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삼각해쉬브라운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샐러드파스타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포도주스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kumimoji="0" lang="ko-KR" altLang="en-US" sz="950" b="0" i="0" u="none" strike="noStrike" kern="1200" cap="none" spc="0" normalizeH="0" baseline="0" dirty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kumimoji="0" lang="ko-KR" altLang="en-US" sz="950" b="0" i="0" u="none" strike="noStrike" kern="1200" cap="none" spc="0" normalizeH="0" baseline="0" dirty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 dirty="0" err="1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 dirty="0" smtClean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 dirty="0" smtClean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ko-KR" altLang="en-US" sz="950" b="0" i="0" u="none" strike="noStrike" kern="1200" cap="none" spc="0" normalizeH="0" baseline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ko-KR" altLang="en-US" sz="950" b="0" i="0" u="none" strike="noStrike" kern="1200" cap="none" spc="0" normalizeH="0" baseline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ko-KR" altLang="en-US" sz="950" b="0" i="0" u="none" strike="noStrike" kern="1200" cap="none" spc="0" normalizeH="0" baseline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ko-KR" altLang="en-US" sz="950" b="0" i="0" u="none" strike="noStrike" kern="1200" cap="none" spc="0" normalizeH="0" baseline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 dirty="0" err="1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 dirty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 dirty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ko-KR" altLang="en-US" sz="950" b="0" i="0" u="none" strike="noStrike" kern="1200" cap="none" spc="0" normalizeH="0" baseline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1" t="14563" r="12513" b="13086"/>
          <a:stretch/>
        </p:blipFill>
        <p:spPr>
          <a:xfrm>
            <a:off x="1444013" y="2411685"/>
            <a:ext cx="1597637" cy="159763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1" t="19292" r="16513" b="32893"/>
          <a:stretch/>
        </p:blipFill>
        <p:spPr>
          <a:xfrm>
            <a:off x="995581" y="4226610"/>
            <a:ext cx="2518059" cy="77736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12" r="55072"/>
          <a:stretch/>
        </p:blipFill>
        <p:spPr>
          <a:xfrm>
            <a:off x="960958" y="5219997"/>
            <a:ext cx="2584748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907084"/>
              </p:ext>
            </p:extLst>
          </p:nvPr>
        </p:nvGraphicFramePr>
        <p:xfrm>
          <a:off x="233338" y="755501"/>
          <a:ext cx="10225135" cy="6636078"/>
        </p:xfrm>
        <a:graphic>
          <a:graphicData uri="http://schemas.openxmlformats.org/drawingml/2006/table">
            <a:tbl>
              <a:tblPr/>
              <a:tblGrid>
                <a:gridCol w="633014"/>
                <a:gridCol w="1370303"/>
                <a:gridCol w="1370303"/>
                <a:gridCol w="1370303"/>
                <a:gridCol w="1370303"/>
                <a:gridCol w="1370303"/>
                <a:gridCol w="1370303"/>
                <a:gridCol w="1370303"/>
              </a:tblGrid>
              <a:tr h="294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월요일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화요일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수요일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목요일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금요일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토요일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일요일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1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정성이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가득한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맑은순두부국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고등어감자조림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들깨버섯국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미니돈까스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숙주나물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종합어묵국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떡너비아니구이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도토리묵무침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조랭이떡국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꽁치데리야끼구이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마늘종멸치볶음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김치국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계란장조림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새우젓호박볶음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사골우거지국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연두부찜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양념간장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건파래볶음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시래기된장국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닭살파프리카볶음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도라지무생채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4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녹두죽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크림수프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1420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itchFamily="50" charset="-127"/>
                        <a:ea typeface="나눔바른고딕" pitchFamily="50" charset="-127"/>
                      </a:endParaRPr>
                    </a:p>
                  </a:txBody>
                  <a:tcPr marL="3872" marR="3872" marT="3872" marB="0" anchor="ctr">
                    <a:lnL w="6350" cap="flat" cmpd="sng" algn="ctr">
                      <a:solidFill>
                        <a:srgbClr val="B4D5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8B6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파인애플케익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사과주스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어니언베이글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크랜베리그래놀라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토마토샐러드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베리퐁당요거트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초코칩머핀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통귀리그래놀라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푸실리샐러드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포도주스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생크림파운드케익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살구복숭아플리또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브라운브래드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견과류고구마샐러드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고구마치즈케익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브로컬리샐러드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짜먹는곤약젤리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건강을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생각한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우삼겹김치볶음밥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후르츠탕수육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양배추샐러드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사우전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단무지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현미흑미밥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두부된장국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오리훈제볶음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머스타드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부추겉절이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무쌈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현미밥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나가사키짬뽕국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간장닭봉구이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참치감자조림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오이생채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참치야채비빔밥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팽이장국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즉석피자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오이피클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할라피뇨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골든애플리치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콩나물밥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김치국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제육볶음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비름나물무침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김구이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팬케이크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순두부백탕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눈꽃치즈닭볶음탕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해물완자전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케찹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숙주나물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과일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슈가토마토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양지쌀국수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갈릭파인애플볶음밥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춘권튀김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초간장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단무지채무침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딸기바나나주스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자스민차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그린샐러드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6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행복을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주는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석식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얼큰닭온반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메밀전병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쑥갓두부무침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땅콩조림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청포도플리또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베이컨야채볶음밥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양송이크림스프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함박찹스테이크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펜네칠리파스타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수제피클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마늘빵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부대찌개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라면사리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오꼬노미만두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우엉연근조림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해초초무침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포켓팝콘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닭곰탕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소면사리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맛살옥수수전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매운어묵볶음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돼지바모닝빵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)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유부장국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로제돈까스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알감자버터구이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오리엔탈콘샐러드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양배추모둠피클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오렌지주스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단호박카레라이스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다시마호박국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새우올리고빵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참나물오미자무침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쥬시쿨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돈육짜글이찌개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고등어구이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몽글몽글계란찜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건파래볶음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바닐라파이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775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kumimoji="0" lang="ko-KR" altLang="en-US" sz="950" b="0" i="0" u="none" strike="noStrike" kern="1200" cap="none" spc="0" normalizeH="0" baseline="0" dirty="0" err="1"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누룽지죽</a:t>
                      </a:r>
                      <a:r>
                        <a:rPr kumimoji="0" lang="en-US" altLang="ko-KR" sz="950" b="0" i="0" u="none" strike="noStrike" kern="1200" cap="none" spc="0" normalizeH="0" baseline="0" dirty="0"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50" b="0" i="0" u="none" strike="noStrike" kern="1200" cap="none" spc="0" normalizeH="0" baseline="0" dirty="0"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그린샐러드</a:t>
                      </a:r>
                      <a:endParaRPr kumimoji="0" lang="en-US" altLang="ko-KR" sz="950" b="0" i="0" u="none" strike="noStrike" kern="1200" cap="none" spc="0" normalizeH="0" baseline="0" dirty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4699">
                <a:tc>
                  <a:txBody>
                    <a:bodyPr/>
                    <a:lstStyle/>
                    <a:p>
                      <a:pPr marL="0" marR="0" indent="0" algn="ctr" defTabSz="104284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식단은 물품사정 및 기타 요인에 따라 변경될 수 있습니다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특정 식품에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알러지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(Allergy)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있는 분들께서는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메뉴표를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보시고 영양연구실로 문의하여 주시길 바랍니다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문의사항은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영양사 김수진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2"/>
                        </a:rPr>
                        <a:t>ksjin1007@korea.kr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김민영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hlinkClick r:id="rId3"/>
                        </a:rPr>
                        <a:t>miny0125@korea.kr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)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070-5210-6615)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연락주시기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바랍니다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3872" marR="3872" marT="3872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72" y="146509"/>
            <a:ext cx="1905830" cy="29388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62888" y="428494"/>
            <a:ext cx="1370798" cy="307736"/>
          </a:xfrm>
          <a:prstGeom prst="rect">
            <a:avLst/>
          </a:prstGeom>
        </p:spPr>
        <p:txBody>
          <a:bodyPr wrap="none" lIns="91395" tIns="45700" rIns="91395" bIns="4570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1400" b="1" dirty="0" smtClean="0">
                <a:solidFill>
                  <a:srgbClr val="45403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endParaRPr lang="ko-KR" altLang="en-US" sz="1400" b="1" dirty="0">
              <a:solidFill>
                <a:srgbClr val="45403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985866" y="3520054"/>
            <a:ext cx="1399969" cy="1765651"/>
            <a:chOff x="4835860" y="3382338"/>
            <a:chExt cx="1399969" cy="1765651"/>
          </a:xfrm>
        </p:grpSpPr>
        <p:sp>
          <p:nvSpPr>
            <p:cNvPr id="15" name="직사각형 12"/>
            <p:cNvSpPr/>
            <p:nvPr/>
          </p:nvSpPr>
          <p:spPr>
            <a:xfrm>
              <a:off x="4835860" y="3429000"/>
              <a:ext cx="1260140" cy="228600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anchorCtr="0">
              <a:noAutofit/>
            </a:bodyPr>
            <a:lstStyle/>
            <a:p>
              <a:pPr>
                <a:defRPr/>
              </a:pPr>
              <a:r>
                <a:rPr lang="ko-KR" altLang="en-US" sz="1000" b="1" dirty="0">
                  <a:solidFill>
                    <a:schemeClr val="bg1"/>
                  </a:solidFill>
                  <a:latin typeface="맑은 고딕"/>
                  <a:cs typeface="맑은 고딕"/>
                </a:rPr>
                <a:t>     </a:t>
              </a:r>
              <a:r>
                <a:rPr lang="en-US" altLang="ko-KR" sz="1000" b="1" dirty="0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1000" b="1" dirty="0" err="1">
                  <a:solidFill>
                    <a:schemeClr val="bg1"/>
                  </a:solidFill>
                  <a:latin typeface="맑은 고딕"/>
                  <a:cs typeface="맑은 고딕"/>
                </a:rPr>
                <a:t>피자데이</a:t>
              </a:r>
              <a:r>
                <a:rPr lang="en-US" altLang="ko-KR" sz="1000" b="1" dirty="0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</a:p>
          </p:txBody>
        </p:sp>
        <p:sp>
          <p:nvSpPr>
            <p:cNvPr id="16" name="Rectangle 9"/>
            <p:cNvSpPr/>
            <p:nvPr/>
          </p:nvSpPr>
          <p:spPr>
            <a:xfrm>
              <a:off x="4841056" y="3599817"/>
              <a:ext cx="1332148" cy="1548172"/>
            </a:xfrm>
            <a:prstGeom prst="rect">
              <a:avLst/>
            </a:prstGeom>
            <a:noFill/>
            <a:ln w="28575" algn="ctr">
              <a:solidFill>
                <a:srgbClr val="FFD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 anchorCtr="0">
              <a:noAutofit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말풍선: 타원형 18"/>
            <p:cNvSpPr/>
            <p:nvPr/>
          </p:nvSpPr>
          <p:spPr>
            <a:xfrm>
              <a:off x="5735960" y="3429000"/>
              <a:ext cx="499869" cy="32036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FFD200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18" name="그림 100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27415" y="3382338"/>
              <a:ext cx="477102" cy="331791"/>
            </a:xfrm>
            <a:prstGeom prst="rect">
              <a:avLst/>
            </a:prstGeom>
            <a:ln w="88900" cap="sq">
              <a:noFill/>
              <a:miter/>
            </a:ln>
            <a:effectLst>
              <a:outerShdw blurRad="127000" dist="127000" dir="2700000" algn="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5094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209</ep:Words>
  <ep:PresentationFormat>사용자 지정</ep:PresentationFormat>
  <ep:Paragraphs>2</ep:Paragraphs>
  <ep:Slides>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Office 테마</vt:lpstr>
      <vt:lpstr>슬라이드 1</vt:lpstr>
      <vt:lpstr>슬라이드 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2016-10-07T11:36:57.000</dcterms:created>
  <dc:creator>USER</dc:creator>
  <cp:lastModifiedBy>main</cp:lastModifiedBy>
  <dcterms:modified xsi:type="dcterms:W3CDTF">2020-05-20T07:11:27.582</dcterms:modified>
  <cp:revision>151</cp:revision>
  <dc:title>PowerPoint 프레젠테이션</dc:title>
  <cp:version>0906.0100.01</cp:version>
</cp:coreProperties>
</file>