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5994"/>
    <p:restoredTop sz="99376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6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presProps" Target="presProps.xml"  /><Relationship Id="rId6" Type="http://schemas.openxmlformats.org/officeDocument/2006/relationships/viewProps" Target="viewProps.xml"  /><Relationship Id="rId7" Type="http://schemas.openxmlformats.org/officeDocument/2006/relationships/theme" Target="theme/theme1.xml"  /><Relationship Id="rId8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png"  /><Relationship Id="rId5" Type="http://schemas.openxmlformats.org/officeDocument/2006/relationships/image" Target="../media/image5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[2019.12.02~12.20]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9023" cy="60214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39251"/>
                <a:gridCol w="1299174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12월 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12월 3일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4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</a:t>
                      </a:r>
                      <a:r>
                        <a:rPr lang="ko-KR" altLang="en-US" sz="900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12월 6일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12월 7일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</a:t>
                      </a:r>
                      <a:r>
                        <a:rPr lang="ko-KR" altLang="en-US" b="1">
                          <a:latin typeface="맑은 고딕"/>
                        </a:rPr>
                        <a:t>         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너비아니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비엔나볶음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메추리알고추장조림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매생이국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우엉조림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순두부들깨탕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큐브소스퀴노아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아몬드멸치조림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스팸구이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미나리초무침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클램차우더스프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시몬컵케익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비피더스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생크림파운드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피넛버터오즈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파니니치즈케익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올드훼션딸기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첵스초코마시멜로우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한우불고기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김치오징어전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도라지오이생채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루돌프케이크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오리야채볶음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야채스틱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고사리나물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쇠고기숙주국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임연수카레구이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햄감자채볶음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참나물겉절이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오징어무국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숯불돼지구이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탕평채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오이고추된장무침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참치김치찌개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스윗소보로치킨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양배추촙촙샐러드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칼슘요구르트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까르보나라떡볶이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4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색야채피클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시저샐러드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젤리뽀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포크샌드카츠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새송이엿장조림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얼갈이된장무침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육개장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아귀깐풍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취나물무침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치킨크림파스타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갈릭빅바게트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마시는샐러드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황태무국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닭봉구이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바베큐소스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궁중떡볶음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비름나물무침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요거트토핑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장조림버터비빔밥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아욱된장국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김말이튀김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칠리소스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방울토마토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해물짬뽕국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돈육자장볶음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탕수만두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맑은우동국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치즈킹함박스테이크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누룽지닭죽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메밀전병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브라우니쿠키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Rectangle 9"/>
          <p:cNvSpPr/>
          <p:nvPr/>
        </p:nvSpPr>
        <p:spPr>
          <a:xfrm>
            <a:off x="914400" y="3581400"/>
            <a:ext cx="1295400" cy="160020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914400" y="3253740"/>
            <a:ext cx="1447800" cy="354330"/>
            <a:chOff x="6445984" y="514322"/>
            <a:chExt cx="2164491" cy="962967"/>
          </a:xfrm>
        </p:grpSpPr>
        <p:sp>
          <p:nvSpPr>
            <p:cNvPr id="85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653916" y="824785"/>
              <a:ext cx="1642443" cy="6525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5000" y="3261789"/>
            <a:ext cx="492137" cy="334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[2019.12.02~12.20]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70173" cy="60233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43025"/>
                <a:gridCol w="12965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-2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차지필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13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14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15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461115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호박수제비국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애호박볶음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검정콩밥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얼갈이된장국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한우함박스테이크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매실장아찌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근대무침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순두부백탕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소시지구이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검정콩밥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순대국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돼지고기감자조림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진미채무침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콩비지찌개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깻잎육전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오이고추무침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짜장소스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비빔만두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816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불낙죽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게맛살죽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옥수수스프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7211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마늘빵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소이라떼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초코롤케익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올드훼션딸기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아이러브요거트쑥쑥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부시맨브레드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13499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주머니유부어묵국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묵은지갈비찜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쑥갓두부무침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무말랭이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라이코펜밥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북어콩나물국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어묵볶음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그린샐러드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흑임자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바싹불고기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순대볶음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해물볶음우동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가쓰오장국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스노우샐러드돈가스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건파래볶음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마시는비타민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얼큰쇠고기무국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탄두리치킨플레로티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스몰난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마카니커리소스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요거트샐러드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단호박돈사태찜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햄감자채구이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비타초코우유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스팸김치볶음밥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홍합맑은국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타코야끼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토마토오리엔탈샐러드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31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보이차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루이보스차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레몬무쌈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탄탄멘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데리야끼맛김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감자고로케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비트단무지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돈육대파오븐구이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홍삼을품은블루베리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등뼈감자탕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닭날개깐풍조림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찹쌀콩멸치볶음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등갈비구이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올방개묵무침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수수부꾸미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마파두부덮밥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미역장국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마라통살꼬치까스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청경채겉절이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손만둣국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칠리소스닭볶음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우엉조림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참나물오렌지무침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후레쉬업아로니아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[2019.12.02~12.20]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59664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875"/>
                <a:gridCol w="1352550"/>
                <a:gridCol w="1276350"/>
                <a:gridCol w="1323974"/>
                <a:gridCol w="1314451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12월 16일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12월 17일</a:t>
                      </a:r>
                      <a:r>
                        <a:rPr lang="ko-KR" altLang="en-US" b="1">
                          <a:latin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18일-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잔반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12월 19일-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라면데이</a:t>
                      </a:r>
                      <a:r>
                        <a:rPr lang="ko-KR" altLang="en-US" b="1">
                          <a:latin typeface="맑은 고딕"/>
                        </a:rPr>
                        <a:t>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20일-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방학식 </a:t>
                      </a:r>
                      <a:r>
                        <a:rPr lang="ko-KR" altLang="en-US" b="1">
                          <a:latin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21일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22일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조랭이떡국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미트볼조림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느타리들깨볶음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돈육장조림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무채나물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아욱된장국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삼겹살갈비소스구이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미역초무침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갈비탕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스크램블에그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골뱅이무침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클램차우더스프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미니쉘도넛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하트뮤즐리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푸실리샐러드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부추삼겹살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쌈채소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콩나물파채무침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양파초절임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김치수제비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삼치유자청구이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고구마들깨볶음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깻잎나물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쁘띠첼망고푸딩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추억의옛날도시락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맑은콩나물국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즉석피자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어린잎채소샐러드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오이피클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할라피뇨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핫자몽주스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매콤꼬치어묵탕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돼지고기가지볶음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연근강정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시금치나물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누룽지탕수육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치커리사과무침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비요뜨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오징어부추전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시래기된장무침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대패오리찹스테이크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부들어묵메추리알볶음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비타민발사믹생채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즉석라면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허브소시지구이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따옴오렌지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83" name=""/>
          <p:cNvGrpSpPr/>
          <p:nvPr/>
        </p:nvGrpSpPr>
        <p:grpSpPr>
          <a:xfrm rot="0">
            <a:off x="4866896" y="4981360"/>
            <a:ext cx="1469134" cy="1846160"/>
            <a:chOff x="4876800" y="4785040"/>
            <a:chExt cx="1469134" cy="1846160"/>
          </a:xfrm>
        </p:grpSpPr>
        <p:sp>
          <p:nvSpPr>
            <p:cNvPr id="84" name="Rectangle 9"/>
            <p:cNvSpPr/>
            <p:nvPr/>
          </p:nvSpPr>
          <p:spPr>
            <a:xfrm>
              <a:off x="4878000" y="5029200"/>
              <a:ext cx="1296000" cy="1602000"/>
            </a:xfrm>
            <a:prstGeom prst="rect">
              <a:avLst/>
            </a:prstGeom>
            <a:noFill/>
            <a:ln w="28575" algn="ctr">
              <a:solidFill>
                <a:schemeClr val="accent5">
                  <a:lumMod val="80000"/>
                  <a:lumOff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anchor="t" anchorCtr="0">
              <a:noAutofit/>
            </a:bodyPr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85" name=""/>
            <p:cNvGrpSpPr/>
            <p:nvPr/>
          </p:nvGrpSpPr>
          <p:grpSpPr>
            <a:xfrm rot="0">
              <a:off x="4876800" y="4953000"/>
              <a:ext cx="1371598" cy="219893"/>
              <a:chOff x="6798362" y="393324"/>
              <a:chExt cx="1767593" cy="853076"/>
            </a:xfrm>
            <a:solidFill>
              <a:schemeClr val="accent5">
                <a:lumMod val="80000"/>
                <a:lumOff val="20000"/>
              </a:schemeClr>
            </a:solidFill>
          </p:grpSpPr>
          <p:sp>
            <p:nvSpPr>
              <p:cNvPr id="86" name="직사각형 12"/>
              <p:cNvSpPr/>
              <p:nvPr/>
            </p:nvSpPr>
            <p:spPr>
              <a:xfrm>
                <a:off x="6798363" y="502921"/>
                <a:ext cx="1767592" cy="743479"/>
              </a:xfrm>
              <a:prstGeom prst="rect">
                <a:avLst/>
              </a:prstGeom>
              <a:grpFill/>
              <a:ln w="9525" cap="flat" cmpd="sng">
                <a:solidFill>
                  <a:schemeClr val="accent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anchor="ctr">
                <a:noAutofit/>
              </a:bodyPr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7" name="TextBox 40"/>
              <p:cNvSpPr txBox="1"/>
              <p:nvPr/>
            </p:nvSpPr>
            <p:spPr>
              <a:xfrm>
                <a:off x="6798362" y="393324"/>
                <a:ext cx="1538478" cy="852514"/>
              </a:xfrm>
              <a:prstGeom prst="rect">
                <a:avLst/>
              </a:prstGeom>
              <a:grpFill/>
              <a:ln w="9525" cap="flat" cmpd="sng">
                <a:solidFill>
                  <a:schemeClr val="accent1"/>
                </a:solidFill>
                <a:prstDash val="solid"/>
                <a:round/>
              </a:ln>
            </p:spPr>
            <p:txBody>
              <a:bodyPr vert="horz" wrap="square" lIns="91440" tIns="45720" rIns="91440" bIns="45720">
                <a:noAutofit/>
              </a:bodyPr>
              <a:lstStyle/>
              <a:p>
                <a:pPr algn="ctr">
                  <a:defRPr/>
                </a:pPr>
                <a:r>
                  <a:rPr lang="en-US" altLang="ko-KR" sz="900" b="1">
                    <a:solidFill>
                      <a:schemeClr val="bg1"/>
                    </a:solidFill>
                    <a:latin typeface="맑은 고딕"/>
                  </a:rPr>
                  <a:t>‘</a:t>
                </a:r>
                <a:r>
                  <a:rPr lang="ko-KR" altLang="en-US" sz="900" b="1">
                    <a:solidFill>
                      <a:schemeClr val="bg1"/>
                    </a:solidFill>
                    <a:latin typeface="맑은 고딕"/>
                  </a:rPr>
                  <a:t>라면데이</a:t>
                </a:r>
                <a:r>
                  <a:rPr lang="en-US" altLang="ko-KR" sz="900" b="1">
                    <a:solidFill>
                      <a:schemeClr val="bg1"/>
                    </a:solidFill>
                    <a:latin typeface="맑은 고딕"/>
                  </a:rPr>
                  <a:t>’</a:t>
                </a:r>
                <a:endParaRPr lang="en-US" altLang="ko-KR" sz="900" b="1">
                  <a:solidFill>
                    <a:schemeClr val="bg1"/>
                  </a:solidFill>
                  <a:latin typeface="맑은 고딕"/>
                </a:endParaRPr>
              </a:p>
            </p:txBody>
          </p:sp>
        </p:grpSp>
        <p:sp>
          <p:nvSpPr>
            <p:cNvPr id="88" name="말풍선: 타원형 18"/>
            <p:cNvSpPr/>
            <p:nvPr/>
          </p:nvSpPr>
          <p:spPr>
            <a:xfrm>
              <a:off x="5846065" y="4785040"/>
              <a:ext cx="499869" cy="320360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5">
                <a:lumMod val="80000"/>
                <a:lumOff val="20000"/>
              </a:schemeClr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853431" y="4941571"/>
            <a:ext cx="482599" cy="361949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90" name="Rectangle 9"/>
          <p:cNvSpPr/>
          <p:nvPr/>
        </p:nvSpPr>
        <p:spPr>
          <a:xfrm>
            <a:off x="3571495" y="3634900"/>
            <a:ext cx="1295400" cy="1600200"/>
          </a:xfrm>
          <a:prstGeom prst="rect">
            <a:avLst/>
          </a:prstGeom>
          <a:noFill/>
          <a:ln w="28575" algn="ctr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91" name="직사각형 12"/>
          <p:cNvSpPr/>
          <p:nvPr/>
        </p:nvSpPr>
        <p:spPr>
          <a:xfrm>
            <a:off x="3571495" y="3406300"/>
            <a:ext cx="1295400" cy="22860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  <a:endParaRPr lang="ko-KR" altLang="en-US">
              <a:solidFill>
                <a:srgbClr val="ffd000"/>
              </a:solidFill>
            </a:endParaRPr>
          </a:p>
        </p:txBody>
      </p:sp>
      <p:sp>
        <p:nvSpPr>
          <p:cNvPr id="92" name="말풍선: 타원형 18"/>
          <p:cNvSpPr/>
          <p:nvPr/>
        </p:nvSpPr>
        <p:spPr>
          <a:xfrm>
            <a:off x="4540761" y="3246120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d2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9" name="TextBox 40"/>
          <p:cNvSpPr txBox="1"/>
          <p:nvPr/>
        </p:nvSpPr>
        <p:spPr>
          <a:xfrm>
            <a:off x="3592830" y="3398520"/>
            <a:ext cx="990600" cy="22860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    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피자데이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’</a:t>
            </a:r>
            <a:endParaRPr lang="en-US" altLang="ko-KR" sz="1000" b="1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  <p:pic>
        <p:nvPicPr>
          <p:cNvPr id="100" name="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7230" y="3246120"/>
            <a:ext cx="477102" cy="331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289</ep:Words>
  <ep:PresentationFormat>A4 Paper (210x297 mm)</ep:PresentationFormat>
  <ep:Paragraphs>17</ep:Paragraphs>
  <ep:Slides>3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ep:HeadingPairs>
  <ep:TitlesOfParts>
    <vt:vector size="4" baseType="lpstr">
      <vt:lpstr>Office Theme</vt:lpstr>
      <vt:lpstr>슬라이드 1</vt:lpstr>
      <vt:lpstr>슬라이드 2</vt:lpstr>
      <vt:lpstr>슬라이드 3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2019-12-17T05:46:20.886</dcterms:modified>
  <cp:revision>861</cp:revision>
  <dc:title>Slide 1</dc:title>
  <cp:version>0906.0100.01</cp:version>
</cp:coreProperties>
</file>