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0690860" cy="755904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 frameSlides="1"/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>
    <p:restoredLeft sz="6378"/>
    <p:restoredTop sz="99128"/>
  </p:normalViewPr>
  <p:slideViewPr>
    <p:cSldViewPr>
      <p:cViewPr>
        <p:scale>
          <a:sx n="90" d="100"/>
          <a:sy n="90" d="100"/>
        </p:scale>
        <p:origin x="-2262" y="-84"/>
      </p:cViewPr>
      <p:guideLst>
        <p:guide orient="horz" pos="2376"/>
        <p:guide pos="33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presProps" Target="presProps.xml"  /><Relationship Id="rId8" Type="http://schemas.openxmlformats.org/officeDocument/2006/relationships/viewProps" Target="viewProps.xml"  /><Relationship Id="rId9" Type="http://schemas.openxmlformats.org/officeDocument/2006/relationships/theme" Target="theme/theme1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3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5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6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016628" y="163828"/>
            <a:ext cx="2395602" cy="491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[2019.08.01~08.31]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9826" y="728763"/>
          <a:ext cx="9669023" cy="60214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23975"/>
                <a:gridCol w="131445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                                                              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생일데이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8월 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8월 3일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4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</a:t>
                      </a:r>
                      <a:r>
                        <a:rPr lang="ko-KR" altLang="en-US" b="1">
                          <a:latin typeface="맑은 고딕"/>
                        </a:rPr>
                        <a:t>                       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endParaRPr lang="ko-KR" altLang="en-US" sz="900" b="1">
                        <a:solidFill>
                          <a:schemeClr val="bg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1006367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갈비탕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치즈프리타타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얼큰쇠고기국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삼겹살숙주볶음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7378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</a:rPr>
                        <a:t>후리카케죽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</a:rPr>
                        <a:t>클램차우더스프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4820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초코첵스매직딸기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크렌베리치킨샐러드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자두쥬스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 블루베리머핀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후르트링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비피더스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8259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목살스테이크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모듬버섯볶음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카프레제샐러드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케이크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반원케익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치즈불닭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순대튀김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비름나물무침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천도복숭아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5533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9985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게살볶음밥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유부장국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허니교자만두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매운꼬지어묵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비트무생채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" name="Rectangle 9"/>
          <p:cNvSpPr/>
          <p:nvPr/>
        </p:nvSpPr>
        <p:spPr>
          <a:xfrm>
            <a:off x="4876800" y="3581400"/>
            <a:ext cx="1295400" cy="1600200"/>
          </a:xfrm>
          <a:prstGeom prst="rect">
            <a:avLst/>
          </a:prstGeom>
          <a:noFill/>
          <a:ln w="28575" algn="ctr">
            <a:solidFill>
              <a:srgbClr val="a580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4" name=""/>
          <p:cNvGrpSpPr/>
          <p:nvPr/>
        </p:nvGrpSpPr>
        <p:grpSpPr>
          <a:xfrm rot="0">
            <a:off x="4866608" y="3251126"/>
            <a:ext cx="1534192" cy="356943"/>
            <a:chOff x="6445984" y="514322"/>
            <a:chExt cx="2164491" cy="971764"/>
          </a:xfrm>
        </p:grpSpPr>
        <p:sp>
          <p:nvSpPr>
            <p:cNvPr id="85" name="직사각형 12"/>
            <p:cNvSpPr/>
            <p:nvPr/>
          </p:nvSpPr>
          <p:spPr>
            <a:xfrm>
              <a:off x="6445984" y="798837"/>
              <a:ext cx="1586853" cy="637582"/>
            </a:xfrm>
            <a:prstGeom prst="rect">
              <a:avLst/>
            </a:prstGeom>
            <a:solidFill>
              <a:srgbClr val="a580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6" name="말풍선: 타원형 18"/>
            <p:cNvSpPr/>
            <p:nvPr/>
          </p:nvSpPr>
          <p:spPr>
            <a:xfrm>
              <a:off x="7915900" y="514322"/>
              <a:ext cx="694575" cy="855595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a580e8"/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TextBox 40"/>
            <p:cNvSpPr txBox="1"/>
            <p:nvPr/>
          </p:nvSpPr>
          <p:spPr>
            <a:xfrm>
              <a:off x="6653924" y="824811"/>
              <a:ext cx="1642448" cy="6612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1000" b="1">
                  <a:solidFill>
                    <a:schemeClr val="bg1"/>
                  </a:solidFill>
                  <a:latin typeface="맑은 고딕"/>
                </a:rPr>
                <a:t>생일데이</a:t>
              </a: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’</a:t>
              </a:r>
              <a:endParaRPr lang="en-US" altLang="ko-KR" sz="10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pic>
        <p:nvPicPr>
          <p:cNvPr id="89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08663" y="3246977"/>
            <a:ext cx="492137" cy="334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[2019.08.01~08.31]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0461" y="6945630"/>
            <a:ext cx="9190739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</a:rPr>
              <a:t>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2" y="685800"/>
          <a:ext cx="9669023" cy="60233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23975"/>
                <a:gridCol w="131445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6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세계음식의날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말복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461115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미소된장국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못난이스테이크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콩나물맛살겨자무침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밀풰유나베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스팸구이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육개장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오믈렛&amp;데미그라스소스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만두탕수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치즈비엔나소시지볶음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연근조림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치즈계란말이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4816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녹두죽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체다스프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어니언스프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7211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하트도넛 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오곡코코볼정글탐험대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복숭아쥬스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딸기품은와플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사과쥬스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프레즐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                 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부시맨브레드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13499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등뼈감자탕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파채미니돈가스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모닝두부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참깨드레싱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깻잎나물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리치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만둣국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갈치무조림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베이컨롤떡꼬치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도라지고춧잎무침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미숫가루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얼큰쇠고기무국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탄두리치킨플레로티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스몰난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마카니커리소스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어린잎채소샐러드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생크림요거트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현미찰옥수수밥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콩가루배추국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고추장불고기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감자전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양념장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참나물겉절이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총각김치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수박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김치말이국수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왕갈비치킨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알감자조림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열무김치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0319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9911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참치김치국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닭고구마데리야끼조림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어묵피망볶음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황도샐러드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얼려먹는요구르트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돈코츠라멘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불닭맛김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오사카타코야끼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매콤감자조림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단무지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현미쥐눈이콩밥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조갯살근대국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돈삼겹김치볶음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콘치즈계란찜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시래기된장무침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현미토마코펜밥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눈꽃치즈갈비스테이크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파스타샐러드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팽이맛살볶음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스위트청포도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3" name="Rectangle 9"/>
          <p:cNvSpPr/>
          <p:nvPr/>
        </p:nvSpPr>
        <p:spPr>
          <a:xfrm>
            <a:off x="3542400" y="3492000"/>
            <a:ext cx="1346400" cy="1584000"/>
          </a:xfrm>
          <a:prstGeom prst="rect">
            <a:avLst/>
          </a:prstGeom>
          <a:noFill/>
          <a:ln w="28575" algn="ctr">
            <a:solidFill>
              <a:srgbClr val="f5ac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9" name=""/>
          <p:cNvGrpSpPr/>
          <p:nvPr/>
        </p:nvGrpSpPr>
        <p:grpSpPr>
          <a:xfrm rot="0">
            <a:off x="3516630" y="3250320"/>
            <a:ext cx="1447800" cy="300600"/>
            <a:chOff x="6901370" y="352733"/>
            <a:chExt cx="1873596" cy="799444"/>
          </a:xfrm>
          <a:solidFill>
            <a:srgbClr val="f5ac25"/>
          </a:solidFill>
        </p:grpSpPr>
        <p:sp>
          <p:nvSpPr>
            <p:cNvPr id="90" name="직사각형 12"/>
            <p:cNvSpPr/>
            <p:nvPr/>
          </p:nvSpPr>
          <p:spPr>
            <a:xfrm>
              <a:off x="6901370" y="357260"/>
              <a:ext cx="1667759" cy="675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1" name="TextBox 40"/>
            <p:cNvSpPr txBox="1"/>
            <p:nvPr/>
          </p:nvSpPr>
          <p:spPr>
            <a:xfrm>
              <a:off x="6928917" y="352733"/>
              <a:ext cx="1604549" cy="799444"/>
            </a:xfrm>
            <a:prstGeom prst="rect">
              <a:avLst/>
            </a:prstGeom>
            <a:grpFill/>
          </p:spPr>
          <p:txBody>
            <a:bodyPr vert="horz" wrap="square" lIns="91440" tIns="45720" rIns="91440" bIns="45720" anchor="t">
              <a:noAutofit/>
            </a:bodyPr>
            <a:lstStyle/>
            <a:p>
              <a:pPr>
                <a:defRPr/>
              </a:pPr>
              <a:r>
                <a:rPr lang="ko-KR" altLang="en-US" sz="860" b="1">
                  <a:solidFill>
                    <a:schemeClr val="bg1"/>
                  </a:solidFill>
                  <a:latin typeface="맑은 고딕"/>
                </a:rPr>
                <a:t> 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세계음식의날</a:t>
              </a:r>
              <a:endParaRPr lang="ko-KR" altLang="en-US" sz="900" b="1">
                <a:solidFill>
                  <a:schemeClr val="bg1"/>
                </a:solidFill>
                <a:latin typeface="맑은 고딕"/>
              </a:endParaRPr>
            </a:p>
            <a:p>
              <a:pPr>
                <a:defRPr/>
              </a:pP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     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  <a:cs typeface="맑은 고딕"/>
                </a:rPr>
                <a:t>인도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’</a:t>
              </a:r>
              <a:endParaRPr lang="en-US" altLang="ko-KR" sz="900" b="1">
                <a:solidFill>
                  <a:schemeClr val="bg1"/>
                </a:solidFill>
                <a:latin typeface="맑은 고딕"/>
                <a:cs typeface="맑은 고딕"/>
              </a:endParaRPr>
            </a:p>
          </p:txBody>
        </p:sp>
        <p:sp>
          <p:nvSpPr>
            <p:cNvPr id="92" name="말풍선: 타원형 18"/>
            <p:cNvSpPr/>
            <p:nvPr/>
          </p:nvSpPr>
          <p:spPr>
            <a:xfrm>
              <a:off x="8118924" y="352737"/>
              <a:ext cx="656042" cy="762826"/>
            </a:xfrm>
            <a:prstGeom prst="wedgeEllipseCallout">
              <a:avLst>
                <a:gd name="adj1" fmla="val 243"/>
                <a:gd name="adj2" fmla="val 62500"/>
              </a:avLst>
            </a:prstGeom>
            <a:grpFill/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</p:grpSp>
      <p:pic>
        <p:nvPicPr>
          <p:cNvPr id="95" name="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496400" y="3200400"/>
            <a:ext cx="504000" cy="28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[2019.08.01~08.31]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76251" y="6858000"/>
            <a:ext cx="607694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6662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1" y="685799"/>
          <a:ext cx="9660133" cy="6139828"/>
        </p:xfrm>
        <a:graphic>
          <a:graphicData uri="http://schemas.openxmlformats.org/drawingml/2006/table">
            <a:tbl>
              <a:tblPr firstRow="1" bandRow="1"/>
              <a:tblGrid>
                <a:gridCol w="468039"/>
                <a:gridCol w="1285875"/>
                <a:gridCol w="1352550"/>
                <a:gridCol w="1276350"/>
                <a:gridCol w="1323975"/>
                <a:gridCol w="1314919"/>
                <a:gridCol w="1323975"/>
                <a:gridCol w="1314450"/>
              </a:tblGrid>
              <a:tr h="232445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8월 12일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8월 13일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14일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8월 15일-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광복절</a:t>
                      </a:r>
                      <a:r>
                        <a:rPr lang="ko-KR" altLang="en-US" b="1">
                          <a:latin typeface="맑은 고딕"/>
                        </a:rPr>
                        <a:t>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16일-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개학식 </a:t>
                      </a:r>
                      <a:r>
                        <a:rPr lang="ko-KR" altLang="en-US" b="1">
                          <a:latin typeface="맑은 고딕"/>
                        </a:rPr>
                        <a:t>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17일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18일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5051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5611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새우까스&amp;타르타르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브로콜리&amp;초장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왕만두국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떡잡채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오이도라지무침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들깨수제비국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등갈비구이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코다리강정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스크램블에그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천사채무침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치즈깍두기볶음밥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새우완탕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야채바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머스타드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돈육김치찌개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미트볼조림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콩나물겨자무침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0231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새우스프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송이죽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새우죽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포테이토스프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886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식빵,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&amp;잼</a:t>
                      </a:r>
                      <a:endParaRPr lang="ko-KR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치즈케익파니니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크렌베리치킨샐러드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식빵,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&amp;잼</a:t>
                      </a:r>
                      <a:endParaRPr lang="ko-KR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생크림파운드케익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초코첵스매직딸기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 올드훼션초코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양배추샐러드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포도잼 마늘빵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 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사과잼 하트도넛딸기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토마토치킨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부시맨브래드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허니버터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크런치쉘초코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딸기주스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하트뮤즐리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마카로니샐러드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40083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누룽지닭죽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들깨무채국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비빔만두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쥐어채볶음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골드키위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쇠고기고추장찌개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돈육숙주볶음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맛살콘전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매콤시금치무침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치킨또띠아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미니우동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우엉채볶음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단무지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해가득사과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조랭이떡국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고구마치즈돈가스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진미채무침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가지나물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쌈채소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무말랭이무침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맑은콩나물국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닭살오븐구이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미나리무침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열무김치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미니치즈케익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참치마요덮밥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유자단무지채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샐러드주스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3706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2232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돼지고기순두부찌개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고등어유자청구이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순대볶음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사과오이무침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펑리수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닭날개양념구이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아메리칸핫도그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단무지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후레쉬업 아로니아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사골배추국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짬뽕불고기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올방개묵무침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열무나물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굴소스필라프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팽이장국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핫치킨꼬치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명엽채조림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코올슬로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비타초코우유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현미찰옥수수밥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쇠고기샤브국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오징어치즈떡볶음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허니버터감자칩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토마토오리엔탈샐러드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체리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백미밥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인델리커리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유부맑은국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에그토르티야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청경채무침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단무지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오렌지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콩비지찌개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숯불닭구이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새송이야채볶음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오이생채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복숭아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550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[2019.08.01~08.31]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76251" y="6858000"/>
            <a:ext cx="607694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6662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1" y="685799"/>
          <a:ext cx="9660133" cy="6139828"/>
        </p:xfrm>
        <a:graphic>
          <a:graphicData uri="http://schemas.openxmlformats.org/drawingml/2006/table">
            <a:tbl>
              <a:tblPr firstRow="1" bandRow="1"/>
              <a:tblGrid>
                <a:gridCol w="468039"/>
                <a:gridCol w="1285875"/>
                <a:gridCol w="1352550"/>
                <a:gridCol w="1276350"/>
                <a:gridCol w="1323975"/>
                <a:gridCol w="1314919"/>
                <a:gridCol w="1323975"/>
                <a:gridCol w="1314450"/>
              </a:tblGrid>
              <a:tr h="232445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8월 19일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8월 20일</a:t>
                      </a:r>
                      <a:r>
                        <a:rPr lang="ko-KR" altLang="en-US" b="1">
                          <a:latin typeface="맑은 고딕"/>
                        </a:rPr>
                        <a:t>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21일-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피자데이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8월 22일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23일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24일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25일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5051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5611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호박고추장찌개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뼈없는미니바베큐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웨지감자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간장불고기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무말랭이무침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들깨버섯국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돈육김치찜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건파래볶음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강낭콩밥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미소된장국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탄두리치킨스테이크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오징어포양념무침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차돌순두부찌개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케이준치킨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머스타드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미니새송이조림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닭곰탕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계란말이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진미채무침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쇠고기숙주국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닭갈비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콜리플라워&amp;마요네즈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0231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야채스프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녹두죽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당근스프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클램차우더스프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886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11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딸바라떼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초코롤케익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아몬드후레이크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오리엔탈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오라떼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 황치즈머핀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초코첵스쿠키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8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 올드훼션딸기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콘푸로스트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아이러브요거트쑥쑥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ko-KR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시몬컵케익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코코볼정글탐험대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우유,두유</a:t>
                      </a:r>
                      <a:endParaRPr lang="ko-KR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수박</a:t>
                      </a:r>
                      <a:endParaRPr lang="ko-KR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크림치즈붕어빵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아침에쥬스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꽈배기도넛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40083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감자양파국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오리주물럭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어묵야채잡채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시래기탕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단호박사태찜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오이고추쌈장무침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아이스홍시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생토마토미트스파게티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꽃게탕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즉석피자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색야채아삭피클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블루베리주스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설렁탕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매콤꽁치조림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계란말이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구슬아이스크림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오이냉국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안동찜닭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된장멸치볶음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치커리유자청무침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해물볶음밥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배추된장국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김말이튀김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칠리소스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애호박새우젓볶음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열대과일샐러드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살구에이드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두부김치국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돈육폭찹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감자버터구이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3706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2232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양송이덮밥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얼큰쇠고기국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퀴노아미트볼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진미채조림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머스캣코코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로제찜닭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해파리냉채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청경채겉절이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닭개장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궁중산적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연근조림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쫄면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우동국물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쉑쉑치킨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쁘띠첼 밀감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짜장소스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누룽지탕수육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계란후라이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사과샐러드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컵피자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북어무국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대패삼겹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마늘버섯구이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모듬쌈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쌈장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무말랭이무침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바나나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잡곡밥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두부새우젓국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크림새우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소떡소떡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도토리묵무침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리치에이드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550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3" name="직사각형 12"/>
          <p:cNvSpPr/>
          <p:nvPr/>
        </p:nvSpPr>
        <p:spPr>
          <a:xfrm>
            <a:off x="3582382" y="3429000"/>
            <a:ext cx="1294418" cy="22860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>
              <a:solidFill>
                <a:srgbClr val="ffd000"/>
              </a:solidFill>
            </a:endParaRPr>
          </a:p>
          <a:p>
            <a:pPr algn="ctr">
              <a:defRPr/>
            </a:pPr>
            <a:r>
              <a:rPr lang="ko-KR" altLang="en-US">
                <a:solidFill>
                  <a:srgbClr val="ffd000"/>
                </a:solidFill>
              </a:rPr>
              <a:t>  </a:t>
            </a:r>
            <a:endParaRPr lang="ko-KR" altLang="en-US">
              <a:solidFill>
                <a:srgbClr val="ffd000"/>
              </a:solidFill>
            </a:endParaRPr>
          </a:p>
        </p:txBody>
      </p:sp>
      <p:sp>
        <p:nvSpPr>
          <p:cNvPr id="104" name="Rectangle 9"/>
          <p:cNvSpPr/>
          <p:nvPr/>
        </p:nvSpPr>
        <p:spPr>
          <a:xfrm>
            <a:off x="3581400" y="3657600"/>
            <a:ext cx="1283619" cy="1576167"/>
          </a:xfrm>
          <a:prstGeom prst="rect">
            <a:avLst/>
          </a:prstGeom>
          <a:noFill/>
          <a:ln w="28575" algn="ctr"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07" name="말풍선: 타원형 18"/>
          <p:cNvSpPr/>
          <p:nvPr/>
        </p:nvSpPr>
        <p:spPr>
          <a:xfrm>
            <a:off x="4495800" y="3268820"/>
            <a:ext cx="499869" cy="320360"/>
          </a:xfrm>
          <a:prstGeom prst="wedgeEllipseCallout">
            <a:avLst>
              <a:gd name="adj1" fmla="val 243"/>
              <a:gd name="adj2" fmla="val 62500"/>
            </a:avLst>
          </a:prstGeom>
          <a:solidFill>
            <a:srgbClr val="ffd200"/>
          </a:solidFill>
          <a:ln w="38100" algn="ctr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05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95800" y="3263104"/>
            <a:ext cx="477102" cy="331791"/>
          </a:xfrm>
          <a:prstGeom prst="rect">
            <a:avLst/>
          </a:prstGeom>
        </p:spPr>
      </p:pic>
      <p:sp>
        <p:nvSpPr>
          <p:cNvPr id="109" name="TextBox 40"/>
          <p:cNvSpPr txBox="1"/>
          <p:nvPr/>
        </p:nvSpPr>
        <p:spPr>
          <a:xfrm>
            <a:off x="3581400" y="3429000"/>
            <a:ext cx="990600" cy="228600"/>
          </a:xfrm>
          <a:prstGeom prst="rect">
            <a:avLst/>
          </a:prstGeom>
          <a:noFill/>
        </p:spPr>
        <p:txBody>
          <a:bodyPr vert="horz" wrap="square" anchorCtr="0">
            <a:noAutofit/>
          </a:bodyPr>
          <a:lstStyle/>
          <a:p>
            <a:pPr>
              <a:defRPr/>
            </a:pP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    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‘</a:t>
            </a: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피자데이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’</a:t>
            </a:r>
            <a:endParaRPr lang="en-US" altLang="ko-KR" sz="1000" b="1">
              <a:solidFill>
                <a:schemeClr val="bg1"/>
              </a:solidFill>
              <a:latin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[2019.08.01~08.31]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57200" y="6858000"/>
            <a:ext cx="607314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25487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0" y="687599"/>
          <a:ext cx="9669937" cy="6102868"/>
        </p:xfrm>
        <a:graphic>
          <a:graphicData uri="http://schemas.openxmlformats.org/drawingml/2006/table">
            <a:tbl>
              <a:tblPr firstRow="1" bandRow="1"/>
              <a:tblGrid>
                <a:gridCol w="468073"/>
                <a:gridCol w="1285875"/>
                <a:gridCol w="1314596"/>
                <a:gridCol w="1323975"/>
                <a:gridCol w="1323975"/>
                <a:gridCol w="1314450"/>
                <a:gridCol w="1324543"/>
                <a:gridCol w="1314450"/>
              </a:tblGrid>
              <a:tr h="243976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8월 26일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27일</a:t>
                      </a:r>
                      <a:r>
                        <a:rPr lang="en-US" altLang="ko-KR" b="1">
                          <a:latin typeface="맑은 고딕"/>
                          <a:cs typeface="맑은 고딕"/>
                        </a:rPr>
                        <a:t>	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28일-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잔반없는날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  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8월 29일</a:t>
                      </a:r>
                      <a:r>
                        <a:rPr lang="ko-KR" altLang="en-US" sz="900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sz="900" b="1">
                          <a:latin typeface="맑은 고딕"/>
                        </a:rPr>
                        <a:t>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30일-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전체귀가</a:t>
                      </a:r>
                      <a:r>
                        <a:rPr lang="ko-KR" altLang="en-US" sz="900" b="1">
                          <a:latin typeface="맑은 고딕"/>
                        </a:rPr>
                        <a:t>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31일</a:t>
                      </a:r>
                      <a:r>
                        <a:rPr lang="ko-KR" altLang="en-US" sz="900" b="1"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ko-KR" altLang="en-US" b="1">
                          <a:latin typeface="맑은 고딕"/>
                        </a:rPr>
                        <a:t>        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</a:t>
                      </a:r>
                      <a:endParaRPr lang="ko-KR" altLang="en-US" b="1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25719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목요일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금요일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토요일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72588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설렁탕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모듬장조림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완두콩밥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돈육두부김치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비빔만두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육개장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조기구이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미역줄기볶음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소고기탕국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카레소스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강낭콩밥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사골우거지국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죽순들깨볶음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9648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후리카케죽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브로콜리스프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183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마늘빵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그래놀라크런치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단호박샐러드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프레즐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피넛버터오즈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 하트도넛딸기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카카오프렌즈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딸바라떼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딸기품은와플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스페셜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k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12177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현미찰옥수수밥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과일화채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새송이떡갈비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막국수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숙주나물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보리과자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김치어묵탕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고구마불고기그라탕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진미채볶음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비타민발사믹생채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차돌박이떡볶이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맑은장국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뿌리채소튀김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건파래볶음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단무지깻잎무침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복숭아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순두부계란국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닭봉양념구이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간장고구마조림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그린샐러드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흑임자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망고바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열무보리비빔밥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된장찌개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쟌슨빌 먹물핫도그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계란후라이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노각참외무침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레드핑크블라썸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135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캐모마일차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40546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오징어짬뽕국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통삼겹오븐구이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왕만두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초간장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버섯매운탕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아보카도통살치킨꼬치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골드키위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검정콩밥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콩나물냉국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닭볶음탕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김자반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뱅어포튀김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빅구슬아이스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나시고랭볶음밥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콘치즈너비아니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프리타타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2144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grpSp>
        <p:nvGrpSpPr>
          <p:cNvPr id="83" name=""/>
          <p:cNvGrpSpPr/>
          <p:nvPr/>
        </p:nvGrpSpPr>
        <p:grpSpPr>
          <a:xfrm rot="0">
            <a:off x="3516630" y="3407224"/>
            <a:ext cx="1371598" cy="219895"/>
            <a:chOff x="6798362" y="393323"/>
            <a:chExt cx="1767592" cy="853077"/>
          </a:xfrm>
          <a:solidFill>
            <a:srgbClr val="ff5200"/>
          </a:solidFill>
        </p:grpSpPr>
        <p:sp>
          <p:nvSpPr>
            <p:cNvPr id="84" name="직사각형 12"/>
            <p:cNvSpPr/>
            <p:nvPr/>
          </p:nvSpPr>
          <p:spPr>
            <a:xfrm>
              <a:off x="6798363" y="502921"/>
              <a:ext cx="1767592" cy="743479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5" name="TextBox 40"/>
            <p:cNvSpPr txBox="1"/>
            <p:nvPr/>
          </p:nvSpPr>
          <p:spPr>
            <a:xfrm>
              <a:off x="6798362" y="393323"/>
              <a:ext cx="1538478" cy="852514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>
              <a:noAutofit/>
            </a:bodyPr>
            <a:lstStyle/>
            <a:p>
              <a:pPr algn="ctr">
                <a:defRPr/>
              </a:pP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잔반없는날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!!’</a:t>
              </a:r>
              <a:endParaRPr lang="en-US" altLang="ko-KR" sz="9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sp>
        <p:nvSpPr>
          <p:cNvPr id="87" name="Rectangle 9"/>
          <p:cNvSpPr/>
          <p:nvPr/>
        </p:nvSpPr>
        <p:spPr>
          <a:xfrm>
            <a:off x="3516630" y="3627120"/>
            <a:ext cx="1371600" cy="1524000"/>
          </a:xfrm>
          <a:prstGeom prst="rect">
            <a:avLst/>
          </a:prstGeom>
          <a:noFill/>
          <a:ln w="28575" algn="ctr">
            <a:solidFill>
              <a:srgbClr val="ff5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pic>
        <p:nvPicPr>
          <p:cNvPr id="86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8faf9"/>
              </a:clrFrom>
              <a:clrTo>
                <a:srgbClr val="f8fa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07230" y="3091262"/>
            <a:ext cx="609600" cy="6882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450</ep:Words>
  <ep:PresentationFormat>A4 Paper (210x297 mm)</ep:PresentationFormat>
  <ep:Paragraphs>27</ep:Paragraphs>
  <ep:Slides>5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ep:HeadingPairs>
  <ep:TitlesOfParts>
    <vt:vector size="6" baseType="lpstr">
      <vt:lpstr>Office Theme</vt:lpstr>
      <vt:lpstr>슬라이드 1</vt:lpstr>
      <vt:lpstr>슬라이드 2</vt:lpstr>
      <vt:lpstr>슬라이드 3</vt:lpstr>
      <vt:lpstr>슬라이드 4</vt:lpstr>
      <vt:lpstr>슬라이드 5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</dcterms:created>
  <dc:creator>Windows User</dc:creator>
  <cp:lastModifiedBy>main</cp:lastModifiedBy>
  <dcterms:modified xsi:type="dcterms:W3CDTF">2019-07-30T02:11:49.459</dcterms:modified>
  <cp:revision>484</cp:revision>
  <dc:title>Slide 1</dc:title>
  <cp:version>0906.0100.01</cp:version>
</cp:coreProperties>
</file>