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0691813" cy="7559675"/>
  <p:notesSz cx="6888163" cy="10018713"/>
  <p:defaultTextStyle>
    <a:defPPr>
      <a:defRPr lang="ko-KR"/>
    </a:defPPr>
    <a:lvl1pPr marL="0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76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2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16"/>
    <p:restoredTop sz="91656"/>
  </p:normalViewPr>
  <p:slideViewPr>
    <p:cSldViewPr snapToObjects="1">
      <p:cViewPr varScale="1">
        <p:scale>
          <a:sx n="61" d="100"/>
          <a:sy n="61" d="100"/>
        </p:scale>
        <p:origin x="-1184" y="-60"/>
      </p:cViewPr>
      <p:guideLst>
        <p:guide orient="horz" pos="2376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4870" cy="500936"/>
          </a:xfrm>
          <a:prstGeom prst="rect">
            <a:avLst/>
          </a:prstGeom>
        </p:spPr>
        <p:txBody>
          <a:bodyPr vert="horz" lIns="92377" tIns="46191" rIns="92377" bIns="46191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0936"/>
          </a:xfrm>
          <a:prstGeom prst="rect">
            <a:avLst/>
          </a:prstGeom>
        </p:spPr>
        <p:txBody>
          <a:bodyPr vert="horz" lIns="92377" tIns="46191" rIns="92377" bIns="46191"/>
          <a:lstStyle>
            <a:lvl1pPr algn="r">
              <a:defRPr sz="1200"/>
            </a:lvl1pPr>
          </a:lstStyle>
          <a:p>
            <a:pPr lvl="0">
              <a:defRPr/>
            </a:pPr>
            <a:fld id="{9FCD9718-2623-4F38-AA18-30F5952C3BED}" type="datetime1">
              <a:rPr lang="ko-KR" altLang="en-US"/>
              <a:pPr lvl="0">
                <a:defRPr/>
              </a:pPr>
              <a:t>2020-10-04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77" tIns="46191" rIns="92377" bIns="46191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8901"/>
            <a:ext cx="5510530" cy="4508421"/>
          </a:xfrm>
          <a:prstGeom prst="rect">
            <a:avLst/>
          </a:prstGeom>
        </p:spPr>
        <p:txBody>
          <a:bodyPr vert="horz" lIns="92377" tIns="46191" rIns="92377" bIns="46191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700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anchor="b"/>
          <a:lstStyle>
            <a:lvl1pPr algn="r">
              <a:defRPr sz="1200"/>
            </a:lvl1pPr>
          </a:lstStyle>
          <a:p>
            <a:pPr lvl="0">
              <a:defRPr/>
            </a:pPr>
            <a:fld id="{AAB53DF9-F2D6-40A0-B52C-669CF8684BC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178900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207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6398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49" y="0"/>
            <a:ext cx="1067051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749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8" y="0"/>
            <a:ext cx="1067087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2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36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12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71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420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2084752" rtl="0" eaLnBrk="1" latinLnBrk="1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1782" indent="-781782" algn="l" defTabSz="2084752" rtl="0" eaLnBrk="1" latinLnBrk="1" hangingPunct="1">
        <a:spcBef>
          <a:spcPct val="20000"/>
        </a:spcBef>
        <a:buFont typeface="Arial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693856" indent="-651486" algn="l" defTabSz="2084752" rtl="0" eaLnBrk="1" latinLnBrk="1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5939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48312" indent="-521188" algn="l" defTabSz="2084752" rtl="0" eaLnBrk="1" latinLnBrk="1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0685" indent="-521188" algn="l" defTabSz="2084752" rtl="0" eaLnBrk="1" latinLnBrk="1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3062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75437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17811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0185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4237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08475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27124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16950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21187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25425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296623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338998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6.wdp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7.jpe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474346"/>
              </p:ext>
            </p:extLst>
          </p:nvPr>
        </p:nvGraphicFramePr>
        <p:xfrm>
          <a:off x="233045" y="762369"/>
          <a:ext cx="10225405" cy="636584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10월 5일 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6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7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8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9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금요일-한글날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11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203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콩가루배추국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갈치구이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견과류마늘종볶음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조미김구이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맑은육개장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알감자조림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호박나물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흑미밥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물만두국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돈육떡조림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스크램블에그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참나물무침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열무김치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소고기무국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계란장조림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오이생채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차조밥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시금치된장국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바싹불고기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참나물유자무침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두부쑥갓무침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총각김치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기장밥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북어배추국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닭살야채볶음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시금치나물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귀리밥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조랭이떡국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깻잎완자전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케찹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진미채양배추무침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파래김자반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옥수수스프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카레소스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브로컬리스프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하야시소스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930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호두시나몬스콘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촉촉마들렌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콘푸로스트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사과야망고해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쿠앤크첵스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 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모듬과일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스페셜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크렌베리그래놀라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딸기요플레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와플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초코소스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오곡푸레이크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살구복숭아플리또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우리쌀링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커피콩빵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우리쌀프레이크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허니오즈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청귤에이드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19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나시고랭볶음밥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미역국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장각구이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양상추샐러드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키위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D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케이크(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티라미수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Ca현미귀리밥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호박수제비국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돼지고기두루치기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오징어부추전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쑥갓무침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총각김치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Ca현미기장밥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맑은장국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더블치즈스테이크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매쉬드포테이토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숙주나물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애플망고</a:t>
                      </a: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주스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Ca현미찹쌀밥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순대국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삼치카레튀김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어묵볶음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부추겉절이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석박지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배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즉석수제김밥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어묵국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야끼만두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쫄면야채무침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단무지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쥬시쿨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소고기콩나물밥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김치국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돈간장불고기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두부조림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마늘종지무침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꼬마꽈배기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해물짬뽕국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맛쵸킹탕수육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감자채볶음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사과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해물순두부찌개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콩나물불고기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계란찜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돌나물무침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동치미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애플파이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마파두부덮밥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감자국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피망잡채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꽃빵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청경채겉절이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딸기푸딩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수수밥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홍합국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매콤찜닭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연두부카프레제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연근조림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볶음김치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요거트볼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볼로네제스파게티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미소장국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피쉬너겟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칩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김가루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오이피클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할라피뇨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제주감귤주스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흑미밥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설렁탕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해물고추장떡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땅콩조림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브로컬리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초고추장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석박지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파인애플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귀리밥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우거지해장국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파채부대볶음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고구마맛탕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호박나물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키위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닭갈비볶음밥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메밀부추전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김가루청포묵무침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건파래볶음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청포도플리또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451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메뉴표를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(070-5210-6615)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95470" y="146685"/>
            <a:ext cx="1906270" cy="294640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4570095" y="428625"/>
            <a:ext cx="1509395" cy="30734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10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t="49000"/>
          <a:stretch>
            <a:fillRect/>
          </a:stretch>
        </p:blipFill>
        <p:spPr>
          <a:xfrm>
            <a:off x="2364105" y="3007558"/>
            <a:ext cx="574675" cy="196215"/>
          </a:xfrm>
          <a:prstGeom prst="rect">
            <a:avLst/>
          </a:prstGeom>
          <a:noFill/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7631806" y="2670261"/>
            <a:ext cx="427355" cy="360680"/>
          </a:xfrm>
          <a:prstGeom prst="rect">
            <a:avLst/>
          </a:prstGeom>
          <a:noFill/>
        </p:spPr>
      </p:pic>
      <p:grpSp>
        <p:nvGrpSpPr>
          <p:cNvPr id="23" name="그룹 22"/>
          <p:cNvGrpSpPr/>
          <p:nvPr/>
        </p:nvGrpSpPr>
        <p:grpSpPr>
          <a:xfrm>
            <a:off x="851535" y="3154059"/>
            <a:ext cx="1512570" cy="308610"/>
            <a:chOff x="851535" y="3154720"/>
            <a:chExt cx="1512570" cy="308610"/>
          </a:xfrm>
        </p:grpSpPr>
        <p:sp>
          <p:nvSpPr>
            <p:cNvPr id="24" name="직사각형 23"/>
            <p:cNvSpPr/>
            <p:nvPr/>
          </p:nvSpPr>
          <p:spPr>
            <a:xfrm>
              <a:off x="851535" y="3208655"/>
              <a:ext cx="1109345" cy="230505"/>
            </a:xfrm>
            <a:prstGeom prst="rect">
              <a:avLst/>
            </a:prstGeom>
            <a:solidFill>
              <a:srgbClr val="A580E8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42975" y="3206187"/>
              <a:ext cx="1148080" cy="24574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indent="0" algn="l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>
                  <a:solidFill>
                    <a:schemeClr val="bg1"/>
                  </a:solidFill>
                  <a:latin typeface="나눔고딕"/>
                  <a:ea typeface="나눔고딕"/>
                </a:rPr>
                <a:t>‘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나눔고딕"/>
                  <a:ea typeface="나눔고딕"/>
                </a:rPr>
                <a:t>생일데이</a:t>
              </a:r>
              <a:r>
                <a:rPr lang="en-US" altLang="ko-KR" sz="1000" b="1" dirty="0">
                  <a:solidFill>
                    <a:schemeClr val="bg1"/>
                  </a:solidFill>
                  <a:latin typeface="나눔고딕"/>
                  <a:ea typeface="나눔고딕"/>
                </a:rPr>
                <a:t>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</a:endParaRPr>
            </a:p>
          </p:txBody>
        </p:sp>
        <p:sp>
          <p:nvSpPr>
            <p:cNvPr id="25" name="말풍선: 타원형 24"/>
            <p:cNvSpPr/>
            <p:nvPr/>
          </p:nvSpPr>
          <p:spPr>
            <a:xfrm>
              <a:off x="1878330" y="3154720"/>
              <a:ext cx="485775" cy="30861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851535" y="3205526"/>
            <a:ext cx="1369695" cy="1801495"/>
          </a:xfrm>
          <a:prstGeom prst="rect">
            <a:avLst/>
          </a:prstGeom>
          <a:noFill/>
          <a:ln w="28575" cap="flat" cmpd="sng">
            <a:solidFill>
              <a:srgbClr val="A580E8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57375" y="3115049"/>
            <a:ext cx="492760" cy="335280"/>
          </a:xfrm>
          <a:prstGeom prst="rect">
            <a:avLst/>
          </a:prstGeom>
          <a:noFill/>
        </p:spPr>
      </p:pic>
      <p:sp>
        <p:nvSpPr>
          <p:cNvPr id="14" name="Rectangle 9"/>
          <p:cNvSpPr/>
          <p:nvPr/>
        </p:nvSpPr>
        <p:spPr>
          <a:xfrm>
            <a:off x="6354018" y="3304528"/>
            <a:ext cx="1372870" cy="1702493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5" name="그룹 15"/>
          <p:cNvGrpSpPr/>
          <p:nvPr/>
        </p:nvGrpSpPr>
        <p:grpSpPr>
          <a:xfrm>
            <a:off x="6354018" y="3138553"/>
            <a:ext cx="1491466" cy="351899"/>
            <a:chOff x="2242820" y="3144016"/>
            <a:chExt cx="1525269" cy="351899"/>
          </a:xfrm>
          <a:solidFill>
            <a:schemeClr val="accent3">
              <a:lumMod val="70000"/>
            </a:schemeClr>
          </a:solidFill>
        </p:grpSpPr>
        <p:sp>
          <p:nvSpPr>
            <p:cNvPr id="16" name="TextBox 40"/>
            <p:cNvSpPr txBox="1"/>
            <p:nvPr/>
          </p:nvSpPr>
          <p:spPr>
            <a:xfrm>
              <a:off x="2242820" y="3207883"/>
              <a:ext cx="1404620" cy="21743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‘</a:t>
              </a:r>
              <a:r>
                <a:rPr lang="ko-KR" altLang="en-US" sz="1000" b="1" dirty="0" err="1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수제분식데이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sp>
          <p:nvSpPr>
            <p:cNvPr id="17" name="말풍선: 타원형 18"/>
            <p:cNvSpPr/>
            <p:nvPr/>
          </p:nvSpPr>
          <p:spPr>
            <a:xfrm>
              <a:off x="3222063" y="3144016"/>
              <a:ext cx="546026" cy="351899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2"/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3775543" y="2776215"/>
            <a:ext cx="427355" cy="360680"/>
          </a:xfrm>
          <a:prstGeom prst="rect">
            <a:avLst/>
          </a:prstGeom>
          <a:noFill/>
        </p:spPr>
      </p:pic>
      <p:pic>
        <p:nvPicPr>
          <p:cNvPr id="3078" name="Picture 6" descr="김밥 일러스트 ai 무료다운로드 - Urbanbrus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868" b="89803" l="0" r="988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3915" y="2850601"/>
            <a:ext cx="62921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0562052"/>
              </p:ext>
            </p:extLst>
          </p:nvPr>
        </p:nvGraphicFramePr>
        <p:xfrm>
          <a:off x="161331" y="755650"/>
          <a:ext cx="10405154" cy="638810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443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46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92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85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46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946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9460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9460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12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월13일 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14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 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수능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D-50</a:t>
                      </a:r>
                      <a:endParaRPr lang="ko-KR" altLang="en-US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16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17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18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203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흑미밥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돈육버섯볶음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상추쑥갓무침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기장밥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사골우거지국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메추리알장조림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온두부찜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해초초무침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맑은순두부국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아귀콩나물찜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치커리사과무침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보리밥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콩나물국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닭살카레볶음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명엽채볶음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조미김구이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건새우미역국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오리훈제볶음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머스타드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숙주나물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닭곰탕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어묵파프리카볶음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양념깻잎지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돈육김치찌개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계란후라이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건파래볶음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짜장소스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카레소스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녹두죽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마파소스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412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스페셜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허니오즈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레드핑크블라썸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콘푸로스트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  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    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맑은 고딕"/>
                        </a:rPr>
                        <a:t>야채스틱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통귀리그레놀라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쿠앤크첵스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크렌베리그래놀라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우리쌀링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초코크런츠다크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4175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Ca현미귀리밥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미니우동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치즈불닭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오코노미계란말이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고구마순나물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동치미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굴소스필라프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김치국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수제고르곤졸라피자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케이준치킨샐러드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오이피클&amp;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할라피뇨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사과한개주스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된장찌개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보쌈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쌈채소&amp;쌈장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무말랭이무침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백김치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수능뿌셔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현미수수밥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나가사키짬뽕국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깐쇼새우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고추잡채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꽃빵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짜사이무침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두끼떡볶이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어묵국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야채튀김&amp;오징어튀김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추가밥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건파래볶음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단무지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파인애플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수수밥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고추장찌개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콩나물불고기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연두부찜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양념장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토마토대파무침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크림치즈파이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기장밥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들깨버섯국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닭간장조림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분홍소시지전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케찹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돌나물오이무침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포도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흑미밥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얼큰돼지국밥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볼어묵볶음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오징어초무침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부추무침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석박지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오렌지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흑미밥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닭개장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가자미레몬구이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햄감자조림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마늘종지무침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망고푸딩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하이라이스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가쓰오장국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타워함박스테이크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베이비채소시저샐러드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슈가토마토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보리밥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감자국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단호박돈사태찜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콘맛살볶음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시금치나물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짜먹는곤약젤리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전주비빔밥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계란후라이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열무된장국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꼬마핫도그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도토리묵무침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수제쿠키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잔치국수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순대야채볶음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떡강정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도라지배주스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동태찌개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미트볼치즈그라탕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꽈리고추감자조림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청경채무침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사과맛푸딩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메뉴표를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(070-5210-6615)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570095" y="428625"/>
            <a:ext cx="1509395" cy="30734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10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3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9680" t="17120" r="8060" b="13530"/>
          <a:stretch>
            <a:fillRect/>
          </a:stretch>
        </p:blipFill>
        <p:spPr>
          <a:xfrm>
            <a:off x="2255249" y="2851143"/>
            <a:ext cx="426720" cy="36004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/>
          <a:srcRect b="51010"/>
          <a:stretch>
            <a:fillRect/>
          </a:stretch>
        </p:blipFill>
        <p:spPr>
          <a:xfrm>
            <a:off x="6535273" y="3039738"/>
            <a:ext cx="525145" cy="171450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2202634" y="3362780"/>
            <a:ext cx="1398270" cy="210185"/>
          </a:xfrm>
          <a:prstGeom prst="rect">
            <a:avLst/>
          </a:prstGeom>
          <a:solidFill>
            <a:srgbClr val="FFD2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solidFill>
                <a:srgbClr val="FFD000"/>
              </a:solidFill>
              <a:latin typeface="맑은 고딕"/>
              <a:ea typeface="맑은 고딕"/>
              <a:cs typeface="+mn-cs"/>
            </a:endParaRPr>
          </a:p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ko-KR" altLang="en-US" sz="2100">
                <a:solidFill>
                  <a:srgbClr val="FFD000"/>
                </a:solidFill>
                <a:latin typeface="맑은 고딕"/>
                <a:ea typeface="맑은 고딕"/>
                <a:cs typeface="+mn-cs"/>
              </a:rPr>
              <a:t>  </a:t>
            </a:r>
          </a:p>
        </p:txBody>
      </p:sp>
      <p:grpSp>
        <p:nvGrpSpPr>
          <p:cNvPr id="29" name="그룹 28"/>
          <p:cNvGrpSpPr/>
          <p:nvPr/>
        </p:nvGrpSpPr>
        <p:grpSpPr>
          <a:xfrm>
            <a:off x="2202633" y="3215640"/>
            <a:ext cx="1569169" cy="1823720"/>
            <a:chOff x="3617594" y="3210560"/>
            <a:chExt cx="1491616" cy="1823720"/>
          </a:xfrm>
        </p:grpSpPr>
        <p:sp>
          <p:nvSpPr>
            <p:cNvPr id="30" name="Rectangle 29"/>
            <p:cNvSpPr/>
            <p:nvPr/>
          </p:nvSpPr>
          <p:spPr>
            <a:xfrm>
              <a:off x="3617594" y="3467735"/>
              <a:ext cx="1290239" cy="1566545"/>
            </a:xfrm>
            <a:prstGeom prst="rect">
              <a:avLst/>
            </a:prstGeom>
            <a:noFill/>
            <a:ln w="28575" cap="flat" cmpd="sng">
              <a:solidFill>
                <a:srgbClr val="FFD200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900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1" name="말풍선: 타원형 30"/>
            <p:cNvSpPr/>
            <p:nvPr/>
          </p:nvSpPr>
          <p:spPr>
            <a:xfrm>
              <a:off x="4573270" y="3210560"/>
              <a:ext cx="535940" cy="33845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FFD200"/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17595" y="3346129"/>
              <a:ext cx="960754" cy="23812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algn="l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ko-KR" altLang="en-US" sz="1000" b="1" dirty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    </a:t>
              </a:r>
              <a:r>
                <a:rPr lang="en-US" altLang="ko-KR" sz="1000" b="1" dirty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‘</a:t>
              </a:r>
              <a:r>
                <a:rPr lang="ko-KR" altLang="en-US" sz="1000" b="1" dirty="0" err="1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피자데이</a:t>
              </a:r>
              <a:r>
                <a:rPr lang="en-US" altLang="ko-KR" sz="1000" b="1" dirty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pic>
          <p:nvPicPr>
            <p:cNvPr id="32" name="그림 31" descr="/Users/sujin/Library/Group Containers/L48J367XN4.com.infraware.PolarisOffice/EngineTemp/6384/image11.jpeg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4573270" y="3213484"/>
              <a:ext cx="480060" cy="309245"/>
            </a:xfrm>
            <a:prstGeom prst="rect">
              <a:avLst/>
            </a:prstGeom>
            <a:noFill/>
          </p:spPr>
        </p:pic>
      </p:grpSp>
      <p:sp>
        <p:nvSpPr>
          <p:cNvPr id="15" name="Rectangle 9"/>
          <p:cNvSpPr/>
          <p:nvPr/>
        </p:nvSpPr>
        <p:spPr>
          <a:xfrm>
            <a:off x="3600905" y="3387715"/>
            <a:ext cx="1414494" cy="3200434"/>
          </a:xfrm>
          <a:prstGeom prst="rect">
            <a:avLst/>
          </a:prstGeom>
          <a:noFill/>
          <a:ln w="28575" cap="flat" cmpd="sng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631394" y="3265852"/>
            <a:ext cx="1384004" cy="318411"/>
            <a:chOff x="2218414" y="3144016"/>
            <a:chExt cx="1549675" cy="190771"/>
          </a:xfrm>
          <a:solidFill>
            <a:schemeClr val="accent3">
              <a:lumMod val="75000"/>
            </a:schemeClr>
          </a:solidFill>
        </p:grpSpPr>
        <p:sp>
          <p:nvSpPr>
            <p:cNvPr id="17" name="TextBox 40"/>
            <p:cNvSpPr txBox="1"/>
            <p:nvPr/>
          </p:nvSpPr>
          <p:spPr>
            <a:xfrm>
              <a:off x="2218414" y="3207883"/>
              <a:ext cx="1404620" cy="126904"/>
            </a:xfrm>
            <a:prstGeom prst="rect">
              <a:avLst/>
            </a:prstGeom>
            <a:grpFill/>
            <a:ln w="19050">
              <a:solidFill>
                <a:schemeClr val="accent3">
                  <a:lumMod val="75000"/>
                </a:schemeClr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‘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수능 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D-50’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sp>
          <p:nvSpPr>
            <p:cNvPr id="18" name="말풍선: 타원형 18"/>
            <p:cNvSpPr/>
            <p:nvPr/>
          </p:nvSpPr>
          <p:spPr>
            <a:xfrm>
              <a:off x="3222063" y="3144016"/>
              <a:ext cx="546026" cy="190771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cxnSp>
        <p:nvCxnSpPr>
          <p:cNvPr id="7" name="직선 연결선 6"/>
          <p:cNvCxnSpPr/>
          <p:nvPr/>
        </p:nvCxnSpPr>
        <p:spPr>
          <a:xfrm>
            <a:off x="3631394" y="5041565"/>
            <a:ext cx="1362207" cy="1588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/>
          <a:srcRect l="9680" t="17120" r="8060" b="13530"/>
          <a:stretch>
            <a:fillRect/>
          </a:stretch>
        </p:blipFill>
        <p:spPr>
          <a:xfrm>
            <a:off x="5062062" y="2851143"/>
            <a:ext cx="426720" cy="360045"/>
          </a:xfrm>
          <a:prstGeom prst="rect">
            <a:avLst/>
          </a:prstGeom>
        </p:spPr>
      </p:pic>
      <p:pic>
        <p:nvPicPr>
          <p:cNvPr id="2050" name="Picture 2" descr="100점 시험지 일러스트 ai 무료다운로드 free 100 points test paper - Urbanbrus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90" b="89909" l="9904" r="966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0871" y="2885057"/>
            <a:ext cx="102333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2802946"/>
              </p:ext>
            </p:extLst>
          </p:nvPr>
        </p:nvGraphicFramePr>
        <p:xfrm>
          <a:off x="233045" y="755650"/>
          <a:ext cx="10225405" cy="655066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19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21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22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23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24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203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맑은순두부국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고등어감자조림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수제비국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메추리알장조림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참치야채볶음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치커리사과무침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파계란국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떡너비아니구이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쑥갓두부무침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조랭이떡국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꽁치데리야끼구이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마늘종멸치볶음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계란장조림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새우젓호박볶음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두부브로컬리무침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우거지해장국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연두부찜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양념간장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건파래볶음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시래기된장국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돈육모둠장조림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도라지무생채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야채스프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하야시소스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흑임자죽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크림수프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카레소스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어니언스프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412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아몬드크림케익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사과주스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플레인베이글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콘푸로스트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현미그래놀라</a:t>
                      </a:r>
                      <a:endParaRPr lang="ko-KR" altLang="en-US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통귀리그래놀라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  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크로와상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허니오즈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포도주스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살구복숭아플리또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브라운브래드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스페셜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&amp;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en-US" altLang="ko-KR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참치샐러드</a:t>
                      </a:r>
                      <a:endParaRPr lang="ko-KR" altLang="en-US" sz="9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짜먹는곤약젤리</a:t>
                      </a:r>
                      <a:r>
                        <a:rPr lang="en-US" altLang="ko-KR" sz="9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19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/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카레소스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유부장국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치킨까스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치커리유자청무침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청포도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현미보리밥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소고기탕국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꽁치김치조림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야채고기완자볶음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콩나물무침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씨앗호떡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크뽕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en-US" altLang="ko-KR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크림짬뽕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추가밥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후리카케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칠리탕수육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그린샐러드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오리엔탈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D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야채피클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루비자몽에이드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현미흑미밥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물만두국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sz="950" b="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오삼불고기</a:t>
                      </a:r>
                      <a:endParaRPr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늙은호박전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시금치무침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Ca현미기장밥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참치김치찌개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순살안동찜닭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콘치즈버터구이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얼갈이나물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동치미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귤</a:t>
                      </a: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유부주머니전골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메추리알곤약조림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버섯파프리카볶음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콩자반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트위스트과자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영양닭죽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김가루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메밀전병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쑥갓상추무침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망고주스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가쓰오장국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아욱된장국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닭볶음탕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날치알계란찜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연근흑임자무침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길쭉이보리과자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제주고기국수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오징어부추전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양파초절임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녹차롤케익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산채볶음밥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비빔고추장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어묵국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둥지닭강정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실곤약무침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라면땅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보리밥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다시마무채국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소고기숙주볶음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떡잡채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오이생채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단감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해물라면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라이스찰치즈볼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토마토샐러드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레몬에이드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쭈꾸미비빔밥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가쓰오유부장국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어니언크리미떡갈비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청포묵무침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석류맛푸딩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수수밥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미역국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제육두루치기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부들어묵볶음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브로컬리샐러드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파인애플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451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메뉴표를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(070-5210-6615)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570095" y="428625"/>
            <a:ext cx="1509395" cy="30734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10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4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7794178" y="2851143"/>
            <a:ext cx="426720" cy="3600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rcRect b="51010"/>
          <a:stretch>
            <a:fillRect/>
          </a:stretch>
        </p:blipFill>
        <p:spPr>
          <a:xfrm>
            <a:off x="3720741" y="3016724"/>
            <a:ext cx="525145" cy="1714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2357574" y="2848288"/>
            <a:ext cx="426720" cy="360045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608070" y="3434715"/>
            <a:ext cx="1404620" cy="1762760"/>
          </a:xfrm>
          <a:prstGeom prst="rect">
            <a:avLst/>
          </a:prstGeom>
          <a:noFill/>
          <a:ln w="28575" cap="flat" cmpd="sng">
            <a:solidFill>
              <a:srgbClr val="F29BE3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608705" y="3258378"/>
            <a:ext cx="1405255" cy="305435"/>
            <a:chOff x="3608705" y="3186370"/>
            <a:chExt cx="1405255" cy="305435"/>
          </a:xfrm>
          <a:solidFill>
            <a:srgbClr val="F29BE3"/>
          </a:solidFill>
        </p:grpSpPr>
        <p:sp>
          <p:nvSpPr>
            <p:cNvPr id="28" name="직사각형 27"/>
            <p:cNvSpPr/>
            <p:nvPr/>
          </p:nvSpPr>
          <p:spPr>
            <a:xfrm>
              <a:off x="3639820" y="3192145"/>
              <a:ext cx="1223010" cy="257810"/>
            </a:xfrm>
            <a:prstGeom prst="rect">
              <a:avLst/>
            </a:pr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08705" y="3186370"/>
              <a:ext cx="1405255" cy="305435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algn="l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900" b="1">
                  <a:solidFill>
                    <a:schemeClr val="bg1"/>
                  </a:solidFill>
                  <a:latin typeface="나눔고딕"/>
                  <a:ea typeface="나눔고딕"/>
                </a:rPr>
                <a:t> 맛집탐방</a:t>
              </a:r>
            </a:p>
            <a:p>
              <a:pPr marL="0" indent="0" algn="l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900" b="1">
                  <a:solidFill>
                    <a:schemeClr val="bg1"/>
                  </a:solidFill>
                  <a:latin typeface="나눔고딕"/>
                  <a:ea typeface="나눔고딕"/>
                </a:rPr>
                <a:t>    -니뽕내뽕</a:t>
              </a:r>
              <a:endParaRPr lang="ko-KR" altLang="en-US" sz="900" b="1">
                <a:solidFill>
                  <a:schemeClr val="bg1"/>
                </a:solidFill>
                <a:latin typeface="나눔고딕"/>
                <a:ea typeface="나눔고딕"/>
                <a:cs typeface="나눔고딕"/>
              </a:endParaRPr>
            </a:p>
          </p:txBody>
        </p:sp>
        <p:sp>
          <p:nvSpPr>
            <p:cNvPr id="30" name="말풍선: 타원형 29"/>
            <p:cNvSpPr/>
            <p:nvPr/>
          </p:nvSpPr>
          <p:spPr>
            <a:xfrm>
              <a:off x="4531360" y="3190240"/>
              <a:ext cx="481965" cy="290830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sp>
        <p:nvSpPr>
          <p:cNvPr id="13" name="Rectangle 9"/>
          <p:cNvSpPr/>
          <p:nvPr/>
        </p:nvSpPr>
        <p:spPr>
          <a:xfrm>
            <a:off x="2235835" y="5197475"/>
            <a:ext cx="1372870" cy="1558558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4" name="그룹 15"/>
          <p:cNvGrpSpPr/>
          <p:nvPr/>
        </p:nvGrpSpPr>
        <p:grpSpPr>
          <a:xfrm>
            <a:off x="2235835" y="5098020"/>
            <a:ext cx="1491466" cy="351899"/>
            <a:chOff x="2242820" y="3144016"/>
            <a:chExt cx="1525269" cy="351899"/>
          </a:xfrm>
          <a:solidFill>
            <a:schemeClr val="accent3">
              <a:lumMod val="70000"/>
            </a:schemeClr>
          </a:solidFill>
        </p:grpSpPr>
        <p:sp>
          <p:nvSpPr>
            <p:cNvPr id="15" name="TextBox 40"/>
            <p:cNvSpPr txBox="1"/>
            <p:nvPr/>
          </p:nvSpPr>
          <p:spPr>
            <a:xfrm>
              <a:off x="2242820" y="3207883"/>
              <a:ext cx="1404620" cy="217438"/>
            </a:xfrm>
            <a:prstGeom prst="rect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‘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제주음식특집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sp>
          <p:nvSpPr>
            <p:cNvPr id="16" name="말풍선: 타원형 18"/>
            <p:cNvSpPr/>
            <p:nvPr/>
          </p:nvSpPr>
          <p:spPr>
            <a:xfrm>
              <a:off x="3222063" y="3144016"/>
              <a:ext cx="546026" cy="351899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5"/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sp>
        <p:nvSpPr>
          <p:cNvPr id="17" name="Rectangle 9"/>
          <p:cNvSpPr/>
          <p:nvPr/>
        </p:nvSpPr>
        <p:spPr>
          <a:xfrm>
            <a:off x="6355319" y="5145671"/>
            <a:ext cx="1372870" cy="1598295"/>
          </a:xfrm>
          <a:prstGeom prst="rect">
            <a:avLst/>
          </a:prstGeom>
          <a:noFill/>
          <a:ln w="28575" cap="flat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6355319" y="5075981"/>
            <a:ext cx="1491466" cy="351899"/>
            <a:chOff x="2242820" y="3202018"/>
            <a:chExt cx="1525269" cy="351899"/>
          </a:xfrm>
          <a:solidFill>
            <a:schemeClr val="accent3">
              <a:lumMod val="70000"/>
            </a:schemeClr>
          </a:solidFill>
        </p:grpSpPr>
        <p:sp>
          <p:nvSpPr>
            <p:cNvPr id="19" name="TextBox 40"/>
            <p:cNvSpPr txBox="1"/>
            <p:nvPr/>
          </p:nvSpPr>
          <p:spPr>
            <a:xfrm>
              <a:off x="2242820" y="3260158"/>
              <a:ext cx="1404620" cy="2231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</a:rPr>
                <a:t>    ‘</a:t>
              </a:r>
              <a:r>
                <a:rPr lang="ko-KR" altLang="en-US" sz="1000" b="1" dirty="0" err="1" smtClean="0">
                  <a:solidFill>
                    <a:schemeClr val="bg1"/>
                  </a:solidFill>
                  <a:latin typeface="나눔고딕"/>
                  <a:ea typeface="나눔고딕"/>
                </a:rPr>
                <a:t>라면데이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</a:rPr>
                <a:t>’</a:t>
              </a:r>
              <a:endParaRPr lang="ko-KR" altLang="en-US" sz="105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sp>
          <p:nvSpPr>
            <p:cNvPr id="20" name="말풍선: 타원형 18"/>
            <p:cNvSpPr/>
            <p:nvPr/>
          </p:nvSpPr>
          <p:spPr>
            <a:xfrm>
              <a:off x="3222063" y="3202018"/>
              <a:ext cx="546026" cy="351899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6">
                <a:lumMod val="75000"/>
              </a:schemeClr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950" b="89950" l="9915" r="97441"/>
                    </a14:imgEffect>
                  </a14:imgLayer>
                </a14:imgProps>
              </a:ext>
            </a:extLst>
          </a:blip>
          <a:srcRect l="26196" t="26012" r="9071" b="15252"/>
          <a:stretch/>
        </p:blipFill>
        <p:spPr>
          <a:xfrm>
            <a:off x="7360386" y="4878574"/>
            <a:ext cx="543105" cy="522739"/>
          </a:xfrm>
          <a:prstGeom prst="rect">
            <a:avLst/>
          </a:prstGeom>
        </p:spPr>
      </p:pic>
      <p:pic>
        <p:nvPicPr>
          <p:cNvPr id="1028" name="Picture 4" descr="의정부&gt; 의정부 파스타&amp;피자 맛집 &quot;니뽕내뽕 의정부로데오점&quot; : 네이버 블로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961" b="5585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2622" y="3071351"/>
            <a:ext cx="679439" cy="90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1910" y="4895961"/>
            <a:ext cx="669820" cy="669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4248790"/>
              </p:ext>
            </p:extLst>
          </p:nvPr>
        </p:nvGraphicFramePr>
        <p:xfrm>
          <a:off x="233045" y="755650"/>
          <a:ext cx="10225405" cy="656463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7033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26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27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- 3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학년 모의고사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28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29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30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31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ko-KR" altLang="en-US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203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보리밥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소고기배추국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오징어볶음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메추리알장조림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부추적채무침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기장밥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콩나물국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비엔나야채볶음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쥐어채아몬드볶음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배추된장국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닭살야채볶음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돌나물초장무침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파래김자반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들깨무채국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독일식소시지볶음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치커리무침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차조밥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소고기무국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스크램블에그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조미김구이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깍두기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수수밥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다시마떡국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미트볼칠리조림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상추무침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포기김치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마파소스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소고기스프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닭죽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양송이스프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짜장소스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크림스프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누룽지죽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감자스프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412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시리얼바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우리쌀링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오레오오즈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비피더스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콘앤스위트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사과주스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브라운브래드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버터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스페셜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후르트링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우리쌀후레이크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허니오즈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단호박샐러드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음료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딸기소이라떼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블루베리베이글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치즈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콩고물도넛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콘푸레이크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오곡초코첵스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모둠과일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&amp;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야채스틱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식빵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모닝롤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딸기잼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고구마치즈케익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아몬드후레이크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코코팝스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멕시칸샐러드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우유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두유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50" dirty="0" err="1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요거젤리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dirty="0">
                        <a:solidFill>
                          <a:srgbClr val="0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19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부대찌개&amp;라면사리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닭날개깐풍조림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계란찜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김구이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백김치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사과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현미흑미밥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돈등뼈감자탕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오리훈제볶음&amp;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머스타드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연두부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부추양념장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무쌈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우삼겹김치볶음밥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맑은콩나물국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회오리감자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시저샐러드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단무지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비타초코우유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현미잡곡밥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홍합짬뽕국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돈육숙주불고기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진미채무침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햄마늘쫑볶음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과일(단감)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육개장칼국수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추가밥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김가루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고구마안심돈강정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들깨무나물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쁘띠첼푸딩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단호박크림스프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수제순등심돈까스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스마일감자튀김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그린샐러드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오이피클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할로윈블러드팩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보이차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오므라이스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유부장국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베이글피자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버섯피망볶음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오복지무침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알새우칩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잡채덮밥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새우계란국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마라샹궈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중화풍배추나물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단무지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포도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귀리밥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다시마감자국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제육볶음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피자호떡만두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양배추쌈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쌈장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배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새우알프레도파스타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미소장국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추가후리가케밥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하와이안함박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오렌지주스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네모밥버거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순두부국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반반순살치킨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양배추샐러드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오이피클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err="1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할라피뇨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레몬에이드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기장밥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사골우거지국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삼치구이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두부조림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과일사라다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애플파이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451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</a:t>
                      </a:r>
                      <a:r>
                        <a:rPr lang="ko-KR" altLang="en-US" sz="800" b="0" i="0" strike="noStrike" kern="1200" dirty="0" err="1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메뉴표를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(070-5210-6615)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570095" y="428625"/>
            <a:ext cx="1509395" cy="30734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10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6411922" y="2994019"/>
            <a:ext cx="426720" cy="3600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rcRect b="51010"/>
          <a:stretch>
            <a:fillRect/>
          </a:stretch>
        </p:blipFill>
        <p:spPr>
          <a:xfrm>
            <a:off x="-1184027" y="2600276"/>
            <a:ext cx="525145" cy="1714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rcRect l="9680" t="17120" r="8060" b="13530"/>
          <a:stretch>
            <a:fillRect/>
          </a:stretch>
        </p:blipFill>
        <p:spPr>
          <a:xfrm>
            <a:off x="3659046" y="2851143"/>
            <a:ext cx="426720" cy="360045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3617749" y="2785870"/>
            <a:ext cx="1653330" cy="2403985"/>
            <a:chOff x="3617749" y="2785870"/>
            <a:chExt cx="1653330" cy="2403985"/>
          </a:xfrm>
        </p:grpSpPr>
        <p:sp>
          <p:nvSpPr>
            <p:cNvPr id="37" name="Rectangle 36"/>
            <p:cNvSpPr/>
            <p:nvPr/>
          </p:nvSpPr>
          <p:spPr>
            <a:xfrm>
              <a:off x="3623310" y="3505200"/>
              <a:ext cx="1373505" cy="1684655"/>
            </a:xfrm>
            <a:prstGeom prst="rect">
              <a:avLst/>
            </a:prstGeom>
            <a:noFill/>
            <a:ln w="28575" cap="flat" cmpd="sng">
              <a:solidFill>
                <a:srgbClr val="FF5200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17749" y="3402129"/>
              <a:ext cx="1379066" cy="233045"/>
            </a:xfrm>
            <a:prstGeom prst="rect">
              <a:avLst/>
            </a:prstGeom>
            <a:solidFill>
              <a:srgbClr val="FF5200"/>
            </a:solidFill>
            <a:ln w="9525" cap="flat" cmpd="sng">
              <a:solidFill>
                <a:srgbClr val="FF5200"/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900" b="1" dirty="0">
                  <a:solidFill>
                    <a:schemeClr val="bg1"/>
                  </a:solidFill>
                  <a:latin typeface="나눔고딕"/>
                  <a:ea typeface="나눔고딕"/>
                </a:rPr>
                <a:t>‘</a:t>
              </a:r>
              <a:r>
                <a:rPr lang="ko-KR" altLang="en-US" sz="900" b="1" dirty="0" err="1">
                  <a:solidFill>
                    <a:schemeClr val="bg1"/>
                  </a:solidFill>
                  <a:latin typeface="나눔고딕"/>
                  <a:ea typeface="나눔고딕"/>
                </a:rPr>
                <a:t>잔반없는날</a:t>
              </a:r>
              <a:r>
                <a:rPr lang="en-US" altLang="ko-KR" sz="900" b="1" dirty="0">
                  <a:solidFill>
                    <a:schemeClr val="bg1"/>
                  </a:solidFill>
                  <a:latin typeface="나눔고딕"/>
                  <a:ea typeface="나눔고딕"/>
                </a:rPr>
                <a:t>!!’</a:t>
              </a:r>
              <a:endParaRPr lang="ko-KR" altLang="en-US" sz="900" b="1" dirty="0">
                <a:solidFill>
                  <a:schemeClr val="bg1"/>
                </a:solidFill>
                <a:latin typeface="나눔고딕"/>
                <a:ea typeface="나눔고딕"/>
              </a:endParaRPr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/>
            <a:srcRect l="24690" r="25480"/>
            <a:stretch>
              <a:fillRect/>
            </a:stretch>
          </p:blipFill>
          <p:spPr>
            <a:xfrm rot="180000">
              <a:off x="4707834" y="2785870"/>
              <a:ext cx="563245" cy="869315"/>
            </a:xfrm>
            <a:prstGeom prst="rect">
              <a:avLst/>
            </a:prstGeom>
            <a:noFill/>
          </p:spPr>
        </p:pic>
      </p:grpSp>
      <p:sp>
        <p:nvSpPr>
          <p:cNvPr id="14" name="Rectangle 9"/>
          <p:cNvSpPr/>
          <p:nvPr/>
        </p:nvSpPr>
        <p:spPr>
          <a:xfrm>
            <a:off x="7722170" y="3451120"/>
            <a:ext cx="1372870" cy="1738735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>
            <a:no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ko-KR" altLang="en-US" sz="2100"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5" name="그룹 15"/>
          <p:cNvGrpSpPr/>
          <p:nvPr/>
        </p:nvGrpSpPr>
        <p:grpSpPr>
          <a:xfrm>
            <a:off x="7722170" y="3329250"/>
            <a:ext cx="1491466" cy="351899"/>
            <a:chOff x="2242820" y="3144016"/>
            <a:chExt cx="1525269" cy="351899"/>
          </a:xfrm>
          <a:solidFill>
            <a:schemeClr val="accent3">
              <a:lumMod val="70000"/>
            </a:schemeClr>
          </a:solidFill>
        </p:grpSpPr>
        <p:sp>
          <p:nvSpPr>
            <p:cNvPr id="16" name="TextBox 40"/>
            <p:cNvSpPr txBox="1"/>
            <p:nvPr/>
          </p:nvSpPr>
          <p:spPr>
            <a:xfrm>
              <a:off x="2242820" y="3207883"/>
              <a:ext cx="1404620" cy="21743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‘</a:t>
              </a:r>
              <a:r>
                <a:rPr lang="ko-KR" altLang="en-US" sz="1000" b="1" dirty="0" err="1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할로윈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 식단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rPr>
                <a:t>’</a:t>
              </a:r>
              <a:endParaRPr lang="ko-KR" altLang="en-US" sz="1000" b="1" dirty="0">
                <a:solidFill>
                  <a:schemeClr val="bg1"/>
                </a:solidFill>
                <a:latin typeface="나눔고딕"/>
                <a:ea typeface="나눔고딕"/>
                <a:cs typeface="맑은 고딕"/>
              </a:endParaRPr>
            </a:p>
          </p:txBody>
        </p:sp>
        <p:sp>
          <p:nvSpPr>
            <p:cNvPr id="17" name="말풍선: 타원형 18"/>
            <p:cNvSpPr/>
            <p:nvPr/>
          </p:nvSpPr>
          <p:spPr>
            <a:xfrm>
              <a:off x="3222063" y="3144016"/>
              <a:ext cx="546026" cy="351899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2"/>
            </a:solidFill>
            <a:ln w="38100" cap="flat" cmpd="sng">
              <a:solidFill>
                <a:schemeClr val="bg1">
                  <a:alpha val="10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2100">
                <a:latin typeface="나눔고딕"/>
                <a:ea typeface="나눔고딕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2371" y="3118408"/>
            <a:ext cx="628604" cy="6654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/>
    </mc:Choice>
    <mc:Fallback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3610</TotalTime>
  <Words>1715</Words>
  <Application>Microsoft Office PowerPoint</Application>
  <PresentationFormat>사용자 지정</PresentationFormat>
  <Paragraphs>805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759</cp:revision>
  <cp:lastPrinted>2020-09-28T04:10:14Z</cp:lastPrinted>
  <dcterms:modified xsi:type="dcterms:W3CDTF">2020-10-04T12:46:05Z</dcterms:modified>
  <cp:version>0906.0100.01</cp:version>
</cp:coreProperties>
</file>