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378"/>
    <p:restoredTop sz="99128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presProps" Target="presProps.xml"  /><Relationship Id="rId7" Type="http://schemas.openxmlformats.org/officeDocument/2006/relationships/viewProps" Target="viewProps.xml"  /><Relationship Id="rId8" Type="http://schemas.openxmlformats.org/officeDocument/2006/relationships/theme" Target="theme/theme1.xml"  /><Relationship Id="rId9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[2019.07.01~07.31]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4일-2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차지필</a:t>
                      </a:r>
                      <a:r>
                        <a:rPr lang="ko-KR" altLang="en-US" sz="900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6일</a:t>
                      </a:r>
                      <a:r>
                        <a:rPr lang="ko-KR" altLang="en-US" sz="900" b="1">
                          <a:latin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</a:rPr>
                        <a:t>7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7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ko-KR" altLang="en-US" b="1">
                          <a:latin typeface="맑은 고딕"/>
                        </a:rPr>
                        <a:t> 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실파계란국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노각무침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대구지리탕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가마보꼬구이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근대된장국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눅두죽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사과팬케이크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파운드케이크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우리쌀브라우니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한우버섯불고기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풋고추장떡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유자레몬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수제초코무스컵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갈치구이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리치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굴소스야채볶음밥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우리쌀바삭치킨강정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어묵김치찌개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단호박찜닭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고구마순나물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거봉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다시마무채국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샤브삼겹살구이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연두부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콩나물대파초무침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요거망고샤베트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돼지고기간장조림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도토리묵무침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애호박새우젓볶음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쇠고기숙주국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군만두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콘버터구이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비타초코우유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조갯살근대국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닭강정꼬치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과일화채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아로니아치킨바베큐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참나물오리엔탈무침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우거지해장국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돈육대파오븐구이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쑥갓무침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김자반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브레인캐슬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현미토마코펜밥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북어국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천도복숭아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치킨가라아게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방구소리방긋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해물볶음우동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치치랩돈가스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닭살바베큐조림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토마토당절임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938773" y="3581400"/>
            <a:ext cx="1271027" cy="15840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939322" y="3275535"/>
            <a:ext cx="1534192" cy="359999"/>
            <a:chOff x="6445984" y="514322"/>
            <a:chExt cx="2164491" cy="980083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30" y="824823"/>
              <a:ext cx="1642448" cy="6695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2750" y="3234309"/>
            <a:ext cx="435650" cy="423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[2019.07.01~07.31]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초복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13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완두콩밥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돼지데리야끼볶음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미니돈까스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왕비엔나조림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멸치무조림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오리주물럭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교자만두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해쉬브라운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단호박돈사태찜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전복죽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어린잎채소샐러드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스틱마늘빵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간장불고기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라면사리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닭날개깐풍조림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애느타리버섯볶음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크림버섯리조또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감자양파국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라자냐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비스코티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리코타치즈샐러드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소고기탕국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아귀콩나물찜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청경채무침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블루베리에이드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닭다리삼계탕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메밀전병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찰옥수수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도라지오징어채무침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나가사키짬뽕국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마파두부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꽃빵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국물떡볶이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삶은달걀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모듬튀김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우거지해장국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오리훈제볶음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팽이맛살볶음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토핑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참치야채비빔밥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실계란국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핫도그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케첩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쥐어채볶음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열대과일샐러드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도토리묵채국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숯불닭조림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콩고물입은넛츠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떡갈비야채무침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매생이옥수수전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치커리유자청무침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돼지고기두루치기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감자어묵조림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영양부추무침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베이컨계란볶음밥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파닭꼬치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청포도코코푸딩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돈육갈비소스볶음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오이고추쌈장무침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3541830" y="3490920"/>
            <a:ext cx="1346400" cy="1584000"/>
          </a:xfrm>
          <a:prstGeom prst="rect">
            <a:avLst/>
          </a:prstGeom>
          <a:noFill/>
          <a:ln w="28575" algn="ctr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3516630" y="3250320"/>
            <a:ext cx="1447800" cy="300600"/>
            <a:chOff x="6901370" y="352733"/>
            <a:chExt cx="1873596" cy="799444"/>
          </a:xfrm>
          <a:solidFill>
            <a:schemeClr val="accent3">
              <a:lumMod val="90000"/>
            </a:schemeClr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928917" y="352733"/>
              <a:ext cx="1604549" cy="799444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이탈리아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7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4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507230" y="3246120"/>
            <a:ext cx="381000" cy="2529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[2019.07.01~07.31]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60133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15일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16일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17일-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18일</a:t>
                      </a:r>
                      <a:r>
                        <a:rPr lang="ko-KR" altLang="en-US" b="1">
                          <a:latin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19일-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방학식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20일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21일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못난이스테이크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콩자반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만두국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생선까스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타르타르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고구마맛탕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삼겹살숙주볶음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게살죽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크램차우더스프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한라봉쥬스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오곡코코볼우주탐험대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차돌박이된장찌개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허니로스트덕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미트스튜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팡올레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눈꽃회오리감자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할라피뇨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리치에이드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쇠고기샤브국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묵은지찜닭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당면사리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수제우유팥빙수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비빔국수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볶음김치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보이차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돈사태떡찜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어항가지볶음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실곤약무침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초계국수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해물파전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매실쥬스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등심꽃살양념모찌구이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두부샌드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오리엔탈홍시샐러드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한돈불고기볼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비엔나조랭이떡볶이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청포묵김무침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크림치즈호떡만두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3" name="직사각형 12"/>
          <p:cNvSpPr/>
          <p:nvPr/>
        </p:nvSpPr>
        <p:spPr>
          <a:xfrm>
            <a:off x="3582382" y="3429000"/>
            <a:ext cx="1294418" cy="228600"/>
          </a:xfrm>
          <a:prstGeom prst="rect">
            <a:avLst/>
          </a:prstGeom>
          <a:solidFill>
            <a:srgbClr val="ff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04" name="Rectangle 9"/>
          <p:cNvSpPr/>
          <p:nvPr/>
        </p:nvSpPr>
        <p:spPr>
          <a:xfrm>
            <a:off x="3581400" y="3657600"/>
            <a:ext cx="1283619" cy="1576167"/>
          </a:xfrm>
          <a:prstGeom prst="rect">
            <a:avLst/>
          </a:prstGeom>
          <a:noFill/>
          <a:ln w="28575" algn="ctr">
            <a:solidFill>
              <a:srgbClr val="ff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07" name="말풍선: 타원형 18"/>
          <p:cNvSpPr/>
          <p:nvPr/>
        </p:nvSpPr>
        <p:spPr>
          <a:xfrm>
            <a:off x="4572000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c1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5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263104"/>
            <a:ext cx="477102" cy="331791"/>
          </a:xfrm>
          <a:prstGeom prst="rect">
            <a:avLst/>
          </a:prstGeom>
        </p:spPr>
      </p:pic>
      <p:sp>
        <p:nvSpPr>
          <p:cNvPr id="109" name="TextBox 40"/>
          <p:cNvSpPr txBox="1"/>
          <p:nvPr/>
        </p:nvSpPr>
        <p:spPr>
          <a:xfrm>
            <a:off x="3581400" y="34290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[2019.07.01~07.31]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70083" cy="6102868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596"/>
                <a:gridCol w="1323975"/>
                <a:gridCol w="1323975"/>
                <a:gridCol w="1314596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29일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7월 30일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31일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endParaRPr lang="ko-KR" altLang="en-US" b="1"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안동찜닭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느타리감자국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코다리강정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맛살숙주겨자무침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버섯불고기죽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83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첵스초코쿠키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호두파이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하이라이스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호박고추장찌개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황태해장국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돼지고기바베큐볶음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오이배무침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고추참치마요덮밥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유자단무지채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머스켓코코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돈사태떡찜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우리밀허니버터갈릭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메로나튜브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춘천닭갈비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막국수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햄마늘쫑볶음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356</ep:Words>
  <ep:PresentationFormat>A4 Paper (210x297 mm)</ep:PresentationFormat>
  <ep:Paragraphs>22</ep:Paragraphs>
  <ep:Slides>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ep:HeadingPairs>
  <ep:TitlesOfParts>
    <vt:vector size="5" baseType="lpstr">
      <vt:lpstr>Office Theme</vt:lpstr>
      <vt:lpstr>슬라이드 1</vt:lpstr>
      <vt:lpstr>슬라이드 2</vt:lpstr>
      <vt:lpstr>슬라이드 3</vt:lpstr>
      <vt:lpstr>슬라이드 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2019-06-27T07:52:37.129</dcterms:modified>
  <cp:revision>390</cp:revision>
  <dc:title>Slide 1</dc:title>
  <cp:version>0906.0100.01</cp:version>
</cp:coreProperties>
</file>