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0690860" cy="755904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6378"/>
    <p:restoredTop sz="99128"/>
  </p:normalViewPr>
  <p:slideViewPr>
    <p:cSldViewPr>
      <p:cViewPr>
        <p:scale>
          <a:sx n="90" d="100"/>
          <a:sy n="90" d="100"/>
        </p:scale>
        <p:origin x="-2262" y="-84"/>
      </p:cViewPr>
      <p:guideLst>
        <p:guide orient="horz" pos="2378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presProps" Target="presProps.xml"  /><Relationship Id="rId8" Type="http://schemas.openxmlformats.org/officeDocument/2006/relationships/viewProps" Target="viewProps.xml"  /><Relationship Id="rId9" Type="http://schemas.openxmlformats.org/officeDocument/2006/relationships/theme" Target="theme/theme1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5.jpeg"  /><Relationship Id="rId5" Type="http://schemas.openxmlformats.org/officeDocument/2006/relationships/image" Target="../media/image6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16628" y="163828"/>
            <a:ext cx="2395602" cy="491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[2019.09.01~09.30]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9826" y="728763"/>
          <a:ext cx="9669023" cy="60214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생일데이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3일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4일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</a:t>
                      </a:r>
                      <a:r>
                        <a:rPr lang="ko-KR" altLang="en-US" sz="900" b="1">
                          <a:latin typeface="맑은 고딕"/>
                        </a:rPr>
                        <a:t>             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6일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7일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</a:t>
                      </a:r>
                      <a:r>
                        <a:rPr lang="ko-KR" altLang="en-US" b="1">
                          <a:latin typeface="맑은 고딕"/>
                        </a:rPr>
                        <a:t>                      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1006367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간장불고기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근대무침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감자수제비국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애호박볶음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콩비지찌개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깻잎육전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오이고추무침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얼갈이된장국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어니언떡갈비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매실장아찌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검정콩밥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바지락미역국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마늘닭구이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비름나물무침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쇠고기전골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갈치카레튀김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감자고추조림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연포탕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토마토계란볶음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7378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후리카케죽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게맛살죽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녹두죽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4820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프레즐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올드훼션딸기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아이러브요거트쑥쑥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허니오즈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미니파운드케익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크림치즈붕어빵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시몬컵케익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코코볼정글탐험대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259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찹스테이크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콘버터구이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블루베리치커리샐러드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크레이프케이크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닭곰탕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묵은지고등어조림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얼갈이나물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모듬꼬치어묵우동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왕새우튀김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어니언소스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매운멸치볶음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해가득포도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버팔로윙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소고기미나리버섯볶음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호박된장국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오징어부추전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사과오이무침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오므라이스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소시지구이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명엽채조림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요거타임사과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북어콩나물국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닭살청양풍볶음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참치감자조림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리치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9985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현미찰옥수수밥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우거지해장국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고기육전야채볶음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실곤약무침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취나물볶음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토핑다크초코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치킨크림파스타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갈릭빅바게트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생오이피클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루비자몽에이드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들깨버섯국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돈육대파오븐구이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오코노미계란말이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상추겉절이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방울토마토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나가사키짬뽕국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찹쌀꿔바로우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마파두부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짜사이무침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스팸마요덮밥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닭다리만두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칠리소스닭볶음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단호박고구마범벅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김치치즈볶음밥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안심돈강정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망고파인코코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Rectangle 9"/>
          <p:cNvSpPr/>
          <p:nvPr/>
        </p:nvSpPr>
        <p:spPr>
          <a:xfrm>
            <a:off x="914400" y="3581400"/>
            <a:ext cx="1295400" cy="1600200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904208" y="3250079"/>
            <a:ext cx="1534192" cy="357840"/>
            <a:chOff x="6445984" y="514322"/>
            <a:chExt cx="2164491" cy="974208"/>
          </a:xfrm>
        </p:grpSpPr>
        <p:sp>
          <p:nvSpPr>
            <p:cNvPr id="85" name="직사각형 12"/>
            <p:cNvSpPr/>
            <p:nvPr/>
          </p:nvSpPr>
          <p:spPr>
            <a:xfrm>
              <a:off x="6445984" y="798837"/>
              <a:ext cx="1586853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7915900" y="514322"/>
              <a:ext cx="694575" cy="85559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653920" y="824806"/>
              <a:ext cx="1642448" cy="6637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1000" b="1">
                  <a:solidFill>
                    <a:schemeClr val="bg1"/>
                  </a:solidFill>
                  <a:latin typeface="맑은 고딕"/>
                </a:rPr>
                <a:t>생일데이</a:t>
              </a: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10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8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6263" y="3261789"/>
            <a:ext cx="492137" cy="334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[2019.09.01~09.30]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461" y="6945630"/>
            <a:ext cx="9190739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69023" cy="60233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세계음식의날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전체귀가             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13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추석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14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15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461115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달고기생선까스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게맛살오이무침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오리훈제냉채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김치갈비찜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볼어묵조림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4816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팥죽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27211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 쿠키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꽈배기도넛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양상추샐러드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13499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얼큰감자국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돈육갈비소스볶음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오색산적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비름나물된장무침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우리밤찹쌀떡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맑은우육면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치파이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새우슈마이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마라황과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8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중국식오이무침</a:t>
                      </a:r>
                      <a:r>
                        <a:rPr lang="en-US" altLang="ko-KR" sz="80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80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흑당버블티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등촌샤브칼국수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꽉찬왕만두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우엉진미채조림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배추겉절이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031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9911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코다리살강정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연두부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양념장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치커리유자청무침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복숭아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짬뽕순두부국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닭다리바베큐구이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오지치즈후라이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후레이크샐러드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3" name="Rectangle 9"/>
          <p:cNvSpPr/>
          <p:nvPr/>
        </p:nvSpPr>
        <p:spPr>
          <a:xfrm>
            <a:off x="2209800" y="3521400"/>
            <a:ext cx="1295400" cy="1507800"/>
          </a:xfrm>
          <a:prstGeom prst="rect">
            <a:avLst/>
          </a:prstGeom>
          <a:noFill/>
          <a:ln w="28575" algn="ctr">
            <a:solidFill>
              <a:srgbClr val="4949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9" name=""/>
          <p:cNvGrpSpPr/>
          <p:nvPr/>
        </p:nvGrpSpPr>
        <p:grpSpPr>
          <a:xfrm rot="0">
            <a:off x="2178161" y="3277125"/>
            <a:ext cx="1403239" cy="303749"/>
            <a:chOff x="6858151" y="349959"/>
            <a:chExt cx="1916815" cy="802217"/>
          </a:xfrm>
          <a:solidFill>
            <a:srgbClr val="4949fd"/>
          </a:solidFill>
        </p:grpSpPr>
        <p:sp>
          <p:nvSpPr>
            <p:cNvPr id="90" name="직사각형 12"/>
            <p:cNvSpPr/>
            <p:nvPr/>
          </p:nvSpPr>
          <p:spPr>
            <a:xfrm>
              <a:off x="6901370" y="357260"/>
              <a:ext cx="1667759" cy="675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1" name="TextBox 40"/>
            <p:cNvSpPr txBox="1"/>
            <p:nvPr/>
          </p:nvSpPr>
          <p:spPr>
            <a:xfrm>
              <a:off x="6858151" y="349959"/>
              <a:ext cx="1916815" cy="802217"/>
            </a:xfrm>
            <a:prstGeom prst="rect">
              <a:avLst/>
            </a:prstGeom>
            <a:grpFill/>
          </p:spPr>
          <p:txBody>
            <a:bodyPr vert="horz" wrap="square" lIns="91440" tIns="45720" rIns="91440" bIns="45720" anchor="t">
              <a:noAutofit/>
            </a:bodyPr>
            <a:lstStyle/>
            <a:p>
              <a:pPr>
                <a:defRPr/>
              </a:pPr>
              <a:r>
                <a:rPr lang="ko-KR" altLang="en-US" sz="860" b="1">
                  <a:solidFill>
                    <a:schemeClr val="bg1"/>
                  </a:solidFill>
                  <a:latin typeface="맑은 고딕"/>
                </a:rPr>
                <a:t> 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세계음식의날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  <a:cs typeface="맑은 고딕"/>
                </a:rPr>
                <a:t>대만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  <p:sp>
          <p:nvSpPr>
            <p:cNvPr id="92" name="말풍선: 타원형 18"/>
            <p:cNvSpPr/>
            <p:nvPr/>
          </p:nvSpPr>
          <p:spPr>
            <a:xfrm>
              <a:off x="8118924" y="352738"/>
              <a:ext cx="656042" cy="762826"/>
            </a:xfrm>
            <a:prstGeom prst="wedgeEllipseCallout">
              <a:avLst>
                <a:gd name="adj1" fmla="val 243"/>
                <a:gd name="adj2" fmla="val 62500"/>
              </a:avLst>
            </a:prstGeom>
            <a:grpFill/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96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69440" y="3301350"/>
            <a:ext cx="411960" cy="2552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[2019.09.01~09.30]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59665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875"/>
                <a:gridCol w="1352550"/>
                <a:gridCol w="1276350"/>
                <a:gridCol w="1323975"/>
                <a:gridCol w="1314451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16일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17일</a:t>
                      </a:r>
                      <a:r>
                        <a:rPr lang="ko-KR" altLang="en-US" b="1">
                          <a:latin typeface="맑은 고딕"/>
                        </a:rPr>
                        <a:t>      </a:t>
                      </a:r>
                      <a:r>
                        <a:rPr lang="en-US" altLang="ko-KR" b="1">
                          <a:latin typeface="맑은 고딕"/>
                        </a:rPr>
                        <a:t>   </a:t>
                      </a:r>
                      <a:r>
                        <a:rPr lang="ko-KR" altLang="en-US" b="1"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18일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19일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20일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21일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22일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미트볼조림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햄감자볶음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두부참치조림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고춧잎무침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돼지사태떡조림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느타리들깨볶음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연두부달걀국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라비올리탕수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가지볶음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동태탕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간장닭고기찜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고추장계란조림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라이코펜밥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고등어된장구이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버섯잡채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등뼈감자탕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오징어부추전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두부쑥갓무침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클램차우더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흰죽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치즈케익파니니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딸바라떼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*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부시맨브레드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방울토마토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하트뮤즐리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청포도쥬스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딸기품은와플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김치오리불고기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두부계란부침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영양부추샐러드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슈퍼볼쿠키앤크림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삼겹살숙주볶음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골뱅이무침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쌈채소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참치김치찌개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닭다리살스테이크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새송이버섯볶음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요거트샐러드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초코딸기라떼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꽃게탕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순살가자미구이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왕비엔나볶음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단감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가츠동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콩가루배추국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카야파이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양배추샐러드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사우전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멜론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버섯매운탕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돼지갈비찜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청포묵김무침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오이배무침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소고기탕국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피칸테닭살오븐구이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햄마늘쫑볶음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라임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레몬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현미쥐눈이콩밥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조갯살근대국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돈육가지조림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파스타떡볶이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참나물오렌지무침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탄탄멘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감자고로케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비트단무지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피치파라다이스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근대된장국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낙삼불고기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감자파프리카볶음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깻잎지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푸딩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숙주샤브국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진미채우엉조림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삼색계란찜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             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치즈홈런볼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즉석라면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옛날소시지전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오렌지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순두부찌개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고기듬뿍꼬지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짜조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소스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콩나물무침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망고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차슈볶음밥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모짜렐라핫도그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오복지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나에게바나나우유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[2019.09.01~09.30]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76251" y="6858000"/>
            <a:ext cx="607694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662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1" y="685799"/>
          <a:ext cx="9659664" cy="6139828"/>
        </p:xfrm>
        <a:graphic>
          <a:graphicData uri="http://schemas.openxmlformats.org/drawingml/2006/table">
            <a:tbl>
              <a:tblPr firstRow="1" bandRow="1"/>
              <a:tblGrid>
                <a:gridCol w="468039"/>
                <a:gridCol w="1285406"/>
                <a:gridCol w="1352550"/>
                <a:gridCol w="1276350"/>
                <a:gridCol w="1323975"/>
                <a:gridCol w="1314919"/>
                <a:gridCol w="1323975"/>
                <a:gridCol w="1314450"/>
              </a:tblGrid>
              <a:tr h="232445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23일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24일</a:t>
                      </a:r>
                      <a:r>
                        <a:rPr lang="ko-KR" altLang="en-US" b="1">
                          <a:latin typeface="맑은 고딕"/>
                        </a:rPr>
                        <a:t>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25일-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잔반없는날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26일-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피자데이</a:t>
                      </a:r>
                      <a:r>
                        <a:rPr lang="ko-KR" altLang="en-US" b="1">
                          <a:latin typeface="맑은 고딕"/>
                        </a:rPr>
                        <a:t>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27일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전체귀가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28일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29일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5051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95611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두부제육조림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새송이엿장구이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문어비엔나볶음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감자그라탕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애호박찌개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뼈없는미니바베큐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쇠고기버섯찌개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포크샌드카츠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비름나물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인델리카레소스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치즈스틱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0231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녹두죽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당근스프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28868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아몬드푸레이크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포도스무디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생크림파운드케익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스페셜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K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콘푸로스트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딸기품은와플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카카오프렌즈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40083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현미기장밥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도토리묵채국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돈육장조림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연근강정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고춧잎나물무침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총각김치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쇠고기샤브국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치즈곱창순대볶음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야채스틱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망고아이스크림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자장소스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마라통살꼬치까스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청경채겉절이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카레소스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얼큰콩나물국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즉석피자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케이준치킨샐러드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오이피클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할라피뇨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불고기비빔밥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유부장국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치즈소떡소떡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고구마들깨볶음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배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3706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루이보스차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22325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참치비빔밥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치즈갈릭연어스테이크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마시는아이러브요거트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오징어짬뽕국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소보로등심돈까스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닭가슴살땅콩마요샐러드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고사리볶음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삶은고구마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+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된장찌개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돼지목살찜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미소소스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골드키위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닭볶음탕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뱅글뱅글소시지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숙주맛살무침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4550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10" name=""/>
          <p:cNvGrpSpPr/>
          <p:nvPr/>
        </p:nvGrpSpPr>
        <p:grpSpPr>
          <a:xfrm rot="0">
            <a:off x="3581400" y="3429000"/>
            <a:ext cx="1371598" cy="219894"/>
            <a:chOff x="6798362" y="393323"/>
            <a:chExt cx="1767593" cy="853077"/>
          </a:xfrm>
          <a:solidFill>
            <a:srgbClr val="ff5200"/>
          </a:solidFill>
        </p:grpSpPr>
        <p:sp>
          <p:nvSpPr>
            <p:cNvPr id="111" name="직사각형 12"/>
            <p:cNvSpPr/>
            <p:nvPr/>
          </p:nvSpPr>
          <p:spPr>
            <a:xfrm>
              <a:off x="6798363" y="502921"/>
              <a:ext cx="1767592" cy="743479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2" name="TextBox 40"/>
            <p:cNvSpPr txBox="1"/>
            <p:nvPr/>
          </p:nvSpPr>
          <p:spPr>
            <a:xfrm>
              <a:off x="6798362" y="393323"/>
              <a:ext cx="1538478" cy="852514"/>
            </a:xfrm>
            <a:prstGeom prst="rect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>
              <a:noAutofit/>
            </a:bodyPr>
            <a:lstStyle/>
            <a:p>
              <a:pPr algn="ctr">
                <a:defRPr/>
              </a:pP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잔반없는날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</a:rPr>
                <a:t>!!’</a:t>
              </a:r>
              <a:endParaRPr lang="en-US" altLang="ko-KR" sz="9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sp>
        <p:nvSpPr>
          <p:cNvPr id="113" name="Rectangle 9"/>
          <p:cNvSpPr/>
          <p:nvPr/>
        </p:nvSpPr>
        <p:spPr>
          <a:xfrm>
            <a:off x="3581400" y="3657600"/>
            <a:ext cx="1295400" cy="1600200"/>
          </a:xfrm>
          <a:prstGeom prst="rect">
            <a:avLst/>
          </a:prstGeom>
          <a:noFill/>
          <a:ln w="28575" algn="ctr">
            <a:solidFill>
              <a:srgbClr val="ff5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15" name="Rectangle 9"/>
          <p:cNvSpPr/>
          <p:nvPr/>
        </p:nvSpPr>
        <p:spPr>
          <a:xfrm>
            <a:off x="4876800" y="3657600"/>
            <a:ext cx="1295400" cy="1600200"/>
          </a:xfrm>
          <a:prstGeom prst="rect">
            <a:avLst/>
          </a:prstGeom>
          <a:noFill/>
          <a:ln w="28575" algn="ctr"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117" name="직사각형 12"/>
          <p:cNvSpPr/>
          <p:nvPr/>
        </p:nvSpPr>
        <p:spPr>
          <a:xfrm>
            <a:off x="4877782" y="3429000"/>
            <a:ext cx="1294418" cy="22860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>
              <a:solidFill>
                <a:srgbClr val="ffd000"/>
              </a:solidFill>
            </a:endParaRPr>
          </a:p>
          <a:p>
            <a:pPr algn="ctr">
              <a:defRPr/>
            </a:pPr>
            <a:r>
              <a:rPr lang="ko-KR" altLang="en-US">
                <a:solidFill>
                  <a:srgbClr val="ffd000"/>
                </a:solidFill>
              </a:rPr>
              <a:t>  </a:t>
            </a:r>
            <a:endParaRPr lang="ko-KR" altLang="en-US">
              <a:solidFill>
                <a:srgbClr val="ffd000"/>
              </a:solidFill>
            </a:endParaRPr>
          </a:p>
        </p:txBody>
      </p:sp>
      <p:sp>
        <p:nvSpPr>
          <p:cNvPr id="118" name="말풍선: 타원형 18"/>
          <p:cNvSpPr/>
          <p:nvPr/>
        </p:nvSpPr>
        <p:spPr>
          <a:xfrm>
            <a:off x="5846065" y="3268820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ffd200"/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6" name="TextBox 40"/>
          <p:cNvSpPr txBox="1"/>
          <p:nvPr/>
        </p:nvSpPr>
        <p:spPr>
          <a:xfrm>
            <a:off x="4876800" y="3429000"/>
            <a:ext cx="990600" cy="228600"/>
          </a:xfrm>
          <a:prstGeom prst="rect">
            <a:avLst/>
          </a:prstGeom>
          <a:noFill/>
        </p:spPr>
        <p:txBody>
          <a:bodyPr vert="horz" wrap="square" anchorCtr="0">
            <a:noAutofit/>
          </a:bodyPr>
          <a:lstStyle/>
          <a:p>
            <a:pPr>
              <a:defRPr/>
            </a:pP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    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‘</a:t>
            </a: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피자데이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’</a:t>
            </a:r>
            <a:endParaRPr lang="en-US" altLang="ko-KR" sz="1000" b="1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  <p:pic>
        <p:nvPicPr>
          <p:cNvPr id="11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7449" y="3263104"/>
            <a:ext cx="477102" cy="331791"/>
          </a:xfrm>
          <a:prstGeom prst="rect">
            <a:avLst/>
          </a:prstGeom>
        </p:spPr>
      </p:pic>
      <p:pic>
        <p:nvPicPr>
          <p:cNvPr id="114" name="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8faf9"/>
              </a:clrFrom>
              <a:clrTo>
                <a:srgbClr val="f8fa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7230" y="3091262"/>
            <a:ext cx="609600" cy="6882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1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[2019.09.01~09.30]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6858000"/>
            <a:ext cx="60731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25487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0" y="687599"/>
          <a:ext cx="9669937" cy="5965597"/>
        </p:xfrm>
        <a:graphic>
          <a:graphicData uri="http://schemas.openxmlformats.org/drawingml/2006/table">
            <a:tbl>
              <a:tblPr firstRow="1" bandRow="1"/>
              <a:tblGrid>
                <a:gridCol w="468073"/>
                <a:gridCol w="1285875"/>
                <a:gridCol w="1314596"/>
                <a:gridCol w="1323975"/>
                <a:gridCol w="1323975"/>
                <a:gridCol w="1314450"/>
                <a:gridCol w="1324543"/>
                <a:gridCol w="1314450"/>
              </a:tblGrid>
              <a:tr h="243976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9월 30일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   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ko-KR" altLang="en-US" b="1">
                          <a:latin typeface="맑은 고딕"/>
                        </a:rPr>
                        <a:t>        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endParaRPr lang="ko-KR" altLang="en-US" b="1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25719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endParaRPr lang="ko-KR" altLang="en-US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72588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돈육김치찜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고구마떡강정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9648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0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17883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12177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맑은콩나물국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닭갈비우동볶음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햄감자채구이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비트무생채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135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40546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차돌떡볶이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맛살튀김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유자단무치채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144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413</ep:Words>
  <ep:PresentationFormat>A4 Paper (210x297 mm)</ep:PresentationFormat>
  <ep:Paragraphs>27</ep:Paragraphs>
  <ep:Slides>5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Office Theme</vt:lpstr>
      <vt:lpstr>슬라이드 1</vt:lpstr>
      <vt:lpstr>슬라이드 2</vt:lpstr>
      <vt:lpstr>슬라이드 3</vt:lpstr>
      <vt:lpstr>슬라이드 4</vt:lpstr>
      <vt:lpstr>슬라이드 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Windows User</dc:creator>
  <cp:lastModifiedBy>main</cp:lastModifiedBy>
  <dcterms:modified xsi:type="dcterms:W3CDTF">2019-09-09T06:09:05.424</dcterms:modified>
  <cp:revision>521</cp:revision>
  <dc:title>Slide 1</dc:title>
  <cp:version>0906.0100.01</cp:version>
</cp:coreProperties>
</file>